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4" r:id="rId11"/>
    <p:sldId id="265" r:id="rId12"/>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7A81FF"/>
    <a:srgbClr val="FFEA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06"/>
    <p:restoredTop sz="94662"/>
  </p:normalViewPr>
  <p:slideViewPr>
    <p:cSldViewPr snapToGrid="0" snapToObjects="1">
      <p:cViewPr varScale="1">
        <p:scale>
          <a:sx n="91" d="100"/>
          <a:sy n="91" d="100"/>
        </p:scale>
        <p:origin x="90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84761-B033-3C40-9DD7-055591254853}"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s-ES_tradnl"/>
        </a:p>
      </dgm:t>
    </dgm:pt>
    <dgm:pt modelId="{6DAB6C76-4B22-C34D-A357-4C276996C32C}">
      <dgm:prSet phldrT="[Texto]"/>
      <dgm:spPr/>
      <dgm:t>
        <a:bodyPr/>
        <a:lstStyle/>
        <a:p>
          <a:pPr algn="ctr"/>
          <a:r>
            <a:rPr lang="es-ES_tradnl" b="1" dirty="0" smtClean="0">
              <a:solidFill>
                <a:schemeClr val="accent5">
                  <a:lumMod val="50000"/>
                </a:schemeClr>
              </a:solidFill>
            </a:rPr>
            <a:t>Problematizar</a:t>
          </a:r>
        </a:p>
        <a:p>
          <a:pPr algn="l"/>
          <a:r>
            <a:rPr lang="es-ES_tradnl" dirty="0" smtClean="0"/>
            <a:t> </a:t>
          </a:r>
          <a:endParaRPr lang="es-ES_tradnl" dirty="0"/>
        </a:p>
      </dgm:t>
    </dgm:pt>
    <dgm:pt modelId="{EB5D8083-36DE-4843-9C47-F33D9F0874B3}" type="parTrans" cxnId="{288216CB-0991-9548-A192-3EB4D7105E3E}">
      <dgm:prSet/>
      <dgm:spPr/>
      <dgm:t>
        <a:bodyPr/>
        <a:lstStyle/>
        <a:p>
          <a:endParaRPr lang="es-ES_tradnl"/>
        </a:p>
      </dgm:t>
    </dgm:pt>
    <dgm:pt modelId="{DA3D163D-0B54-3945-8015-2D9F3F2AF1AF}" type="sibTrans" cxnId="{288216CB-0991-9548-A192-3EB4D7105E3E}">
      <dgm:prSet/>
      <dgm:spPr/>
      <dgm:t>
        <a:bodyPr/>
        <a:lstStyle/>
        <a:p>
          <a:endParaRPr lang="es-ES_tradnl"/>
        </a:p>
      </dgm:t>
    </dgm:pt>
    <dgm:pt modelId="{C3A0C181-C2C1-B043-A04D-8E1D86635977}">
      <dgm:prSet phldrT="[Texto]"/>
      <dgm:spPr/>
      <dgm:t>
        <a:bodyPr/>
        <a:lstStyle/>
        <a:p>
          <a:pPr algn="ctr"/>
          <a:r>
            <a:rPr lang="es-ES_tradnl" b="1" dirty="0" smtClean="0">
              <a:solidFill>
                <a:srgbClr val="002060"/>
              </a:solidFill>
            </a:rPr>
            <a:t>Evaluación </a:t>
          </a:r>
          <a:r>
            <a:rPr lang="es-ES_tradnl" dirty="0" smtClean="0"/>
            <a:t> </a:t>
          </a:r>
          <a:endParaRPr lang="es-ES_tradnl" dirty="0"/>
        </a:p>
      </dgm:t>
    </dgm:pt>
    <dgm:pt modelId="{D0D7001C-5221-114D-BDDF-F99B8FC0041F}" type="parTrans" cxnId="{6AED15BA-2F7F-964B-AA17-0AE5E28041A8}">
      <dgm:prSet/>
      <dgm:spPr/>
      <dgm:t>
        <a:bodyPr/>
        <a:lstStyle/>
        <a:p>
          <a:endParaRPr lang="es-ES_tradnl"/>
        </a:p>
      </dgm:t>
    </dgm:pt>
    <dgm:pt modelId="{756F1F3E-24BF-BB42-ADFE-45B3BD7D47B7}" type="sibTrans" cxnId="{6AED15BA-2F7F-964B-AA17-0AE5E28041A8}">
      <dgm:prSet/>
      <dgm:spPr/>
      <dgm:t>
        <a:bodyPr/>
        <a:lstStyle/>
        <a:p>
          <a:endParaRPr lang="es-ES_tradnl"/>
        </a:p>
      </dgm:t>
    </dgm:pt>
    <dgm:pt modelId="{D05389E5-C3AB-9B4F-9E58-C7F81FB5591B}">
      <dgm:prSet phldrT="[Texto]"/>
      <dgm:spPr/>
      <dgm:t>
        <a:bodyPr/>
        <a:lstStyle/>
        <a:p>
          <a:pPr algn="ctr"/>
          <a:r>
            <a:rPr lang="es-ES_tradnl" b="1" dirty="0" smtClean="0">
              <a:solidFill>
                <a:srgbClr val="C00000"/>
              </a:solidFill>
            </a:rPr>
            <a:t>Informe de resultados </a:t>
          </a:r>
          <a:r>
            <a:rPr lang="es-ES_tradnl" dirty="0" smtClean="0"/>
            <a:t> </a:t>
          </a:r>
          <a:endParaRPr lang="es-ES_tradnl" dirty="0"/>
        </a:p>
      </dgm:t>
    </dgm:pt>
    <dgm:pt modelId="{83C3333B-C7F3-1F4D-9465-D17FBCC0A504}" type="parTrans" cxnId="{5633F203-911F-E842-8230-9C5D3FEEBAFC}">
      <dgm:prSet/>
      <dgm:spPr/>
      <dgm:t>
        <a:bodyPr/>
        <a:lstStyle/>
        <a:p>
          <a:endParaRPr lang="es-ES_tradnl"/>
        </a:p>
      </dgm:t>
    </dgm:pt>
    <dgm:pt modelId="{C0A7EFDC-E260-284F-BF80-7FFAFEAE38D2}" type="sibTrans" cxnId="{5633F203-911F-E842-8230-9C5D3FEEBAFC}">
      <dgm:prSet/>
      <dgm:spPr/>
      <dgm:t>
        <a:bodyPr/>
        <a:lstStyle/>
        <a:p>
          <a:endParaRPr lang="es-ES_tradnl"/>
        </a:p>
      </dgm:t>
    </dgm:pt>
    <dgm:pt modelId="{3FCD74FE-F855-7141-8D31-3C5970049A2A}">
      <dgm:prSet phldrT="[Texto]"/>
      <dgm:spPr/>
      <dgm:t>
        <a:bodyPr/>
        <a:lstStyle/>
        <a:p>
          <a:pPr algn="ctr"/>
          <a:r>
            <a:rPr lang="es-ES_tradnl" b="1" dirty="0" smtClean="0">
              <a:solidFill>
                <a:schemeClr val="accent6">
                  <a:lumMod val="50000"/>
                </a:schemeClr>
              </a:solidFill>
            </a:rPr>
            <a:t>Contextualizar</a:t>
          </a:r>
          <a:endParaRPr lang="es-ES_tradnl" b="1" dirty="0">
            <a:solidFill>
              <a:schemeClr val="accent6">
                <a:lumMod val="50000"/>
              </a:schemeClr>
            </a:solidFill>
          </a:endParaRPr>
        </a:p>
      </dgm:t>
    </dgm:pt>
    <dgm:pt modelId="{6B0E1484-F40D-A947-9E46-D41B96F1CE46}" type="parTrans" cxnId="{86242657-697B-B543-BEC1-22C169632F49}">
      <dgm:prSet/>
      <dgm:spPr/>
      <dgm:t>
        <a:bodyPr/>
        <a:lstStyle/>
        <a:p>
          <a:endParaRPr lang="es-ES_tradnl"/>
        </a:p>
      </dgm:t>
    </dgm:pt>
    <dgm:pt modelId="{7136AA86-0302-8243-91BD-6B97005AF44D}" type="sibTrans" cxnId="{86242657-697B-B543-BEC1-22C169632F49}">
      <dgm:prSet/>
      <dgm:spPr/>
      <dgm:t>
        <a:bodyPr/>
        <a:lstStyle/>
        <a:p>
          <a:endParaRPr lang="es-ES_tradnl"/>
        </a:p>
      </dgm:t>
    </dgm:pt>
    <dgm:pt modelId="{B3665251-8537-F645-9700-AE7199CD9608}">
      <dgm:prSet phldrT="[Texto]"/>
      <dgm:spPr/>
      <dgm:t>
        <a:bodyPr/>
        <a:lstStyle/>
        <a:p>
          <a:pPr algn="ctr"/>
          <a:r>
            <a:rPr lang="es-ES_tradnl" b="1" dirty="0" smtClean="0">
              <a:solidFill>
                <a:schemeClr val="accent2">
                  <a:lumMod val="50000"/>
                </a:schemeClr>
              </a:solidFill>
            </a:rPr>
            <a:t>Elaborar un diagnóstico</a:t>
          </a:r>
          <a:endParaRPr lang="es-ES_tradnl" b="1" dirty="0">
            <a:solidFill>
              <a:schemeClr val="accent2">
                <a:lumMod val="50000"/>
              </a:schemeClr>
            </a:solidFill>
          </a:endParaRPr>
        </a:p>
      </dgm:t>
    </dgm:pt>
    <dgm:pt modelId="{EF000E53-AFC3-9746-B277-1DAEE2222F61}" type="parTrans" cxnId="{807CB74A-D5EF-F047-95AE-B9C666F4D484}">
      <dgm:prSet/>
      <dgm:spPr/>
      <dgm:t>
        <a:bodyPr/>
        <a:lstStyle/>
        <a:p>
          <a:endParaRPr lang="es-ES_tradnl"/>
        </a:p>
      </dgm:t>
    </dgm:pt>
    <dgm:pt modelId="{96C43118-1FEB-6F43-90F0-EE82194EC7F5}" type="sibTrans" cxnId="{807CB74A-D5EF-F047-95AE-B9C666F4D484}">
      <dgm:prSet/>
      <dgm:spPr/>
      <dgm:t>
        <a:bodyPr/>
        <a:lstStyle/>
        <a:p>
          <a:endParaRPr lang="es-ES_tradnl"/>
        </a:p>
      </dgm:t>
    </dgm:pt>
    <dgm:pt modelId="{C532392E-3DC8-C145-9603-0A26EE04C7BD}">
      <dgm:prSet phldrT="[Texto]"/>
      <dgm:spPr/>
      <dgm:t>
        <a:bodyPr/>
        <a:lstStyle/>
        <a:p>
          <a:pPr algn="ctr"/>
          <a:r>
            <a:rPr lang="es-ES_tradnl" b="1" dirty="0" smtClean="0">
              <a:solidFill>
                <a:schemeClr val="accent4">
                  <a:lumMod val="50000"/>
                </a:schemeClr>
              </a:solidFill>
            </a:rPr>
            <a:t>Planeación</a:t>
          </a:r>
          <a:endParaRPr lang="es-ES_tradnl" dirty="0"/>
        </a:p>
      </dgm:t>
    </dgm:pt>
    <dgm:pt modelId="{185B5667-2B06-9D48-8586-9C58C290B6D3}" type="parTrans" cxnId="{BAA260CC-442B-D74A-9155-C151D7D432E1}">
      <dgm:prSet/>
      <dgm:spPr/>
      <dgm:t>
        <a:bodyPr/>
        <a:lstStyle/>
        <a:p>
          <a:endParaRPr lang="es-ES_tradnl"/>
        </a:p>
      </dgm:t>
    </dgm:pt>
    <dgm:pt modelId="{41549182-0807-E043-8888-337C3631D17D}" type="sibTrans" cxnId="{BAA260CC-442B-D74A-9155-C151D7D432E1}">
      <dgm:prSet/>
      <dgm:spPr/>
      <dgm:t>
        <a:bodyPr/>
        <a:lstStyle/>
        <a:p>
          <a:endParaRPr lang="es-ES_tradnl"/>
        </a:p>
      </dgm:t>
    </dgm:pt>
    <dgm:pt modelId="{DDAAE67D-08D1-1C46-9970-714BC1318B7C}">
      <dgm:prSet phldrT="[Texto]"/>
      <dgm:spPr/>
      <dgm:t>
        <a:bodyPr/>
        <a:lstStyle/>
        <a:p>
          <a:pPr algn="ctr"/>
          <a:r>
            <a:rPr lang="es-ES_tradnl" b="1" dirty="0" smtClean="0">
              <a:solidFill>
                <a:srgbClr val="FF0000"/>
              </a:solidFill>
            </a:rPr>
            <a:t>Ejecución y monitoreo </a:t>
          </a:r>
          <a:r>
            <a:rPr lang="es-ES_tradnl" b="1" dirty="0" smtClean="0"/>
            <a:t> </a:t>
          </a:r>
          <a:endParaRPr lang="es-ES_tradnl" b="1" dirty="0"/>
        </a:p>
      </dgm:t>
    </dgm:pt>
    <dgm:pt modelId="{E8398EBE-C8D0-2847-A306-2953C4DA3E8A}" type="parTrans" cxnId="{B63D7C07-2B70-ED45-A9D8-70ABBB9119F3}">
      <dgm:prSet/>
      <dgm:spPr/>
      <dgm:t>
        <a:bodyPr/>
        <a:lstStyle/>
        <a:p>
          <a:endParaRPr lang="es-ES_tradnl"/>
        </a:p>
      </dgm:t>
    </dgm:pt>
    <dgm:pt modelId="{A3E9B6C6-2A8A-6F4D-BA90-64E80DA3B3EE}" type="sibTrans" cxnId="{B63D7C07-2B70-ED45-A9D8-70ABBB9119F3}">
      <dgm:prSet/>
      <dgm:spPr/>
      <dgm:t>
        <a:bodyPr/>
        <a:lstStyle/>
        <a:p>
          <a:endParaRPr lang="es-ES_tradnl"/>
        </a:p>
      </dgm:t>
    </dgm:pt>
    <dgm:pt modelId="{CBE3F054-3E26-BA4C-9808-8507E7AFB863}">
      <dgm:prSet phldrT="[Texto]"/>
      <dgm:spPr/>
      <dgm:t>
        <a:bodyPr/>
        <a:lstStyle/>
        <a:p>
          <a:pPr algn="ctr"/>
          <a:r>
            <a:rPr lang="es-ES_tradnl" b="1" dirty="0" smtClean="0">
              <a:solidFill>
                <a:srgbClr val="7030A0"/>
              </a:solidFill>
            </a:rPr>
            <a:t>Sistematizar la información </a:t>
          </a:r>
          <a:endParaRPr lang="es-ES_tradnl" b="1" dirty="0">
            <a:solidFill>
              <a:srgbClr val="7030A0"/>
            </a:solidFill>
          </a:endParaRPr>
        </a:p>
      </dgm:t>
    </dgm:pt>
    <dgm:pt modelId="{5DACCD45-E7D1-9E4F-8B85-F33F102A44B0}" type="parTrans" cxnId="{358834C9-198D-4A4A-AF5C-211D32CF3198}">
      <dgm:prSet/>
      <dgm:spPr/>
      <dgm:t>
        <a:bodyPr/>
        <a:lstStyle/>
        <a:p>
          <a:endParaRPr lang="es-ES_tradnl"/>
        </a:p>
      </dgm:t>
    </dgm:pt>
    <dgm:pt modelId="{DF5FD64F-3462-674D-BD21-FD2BA9844E68}" type="sibTrans" cxnId="{358834C9-198D-4A4A-AF5C-211D32CF3198}">
      <dgm:prSet/>
      <dgm:spPr/>
      <dgm:t>
        <a:bodyPr/>
        <a:lstStyle/>
        <a:p>
          <a:endParaRPr lang="es-ES_tradnl"/>
        </a:p>
      </dgm:t>
    </dgm:pt>
    <dgm:pt modelId="{7CB6317D-D3E7-1D47-B7CE-5B4C38C69B5B}" type="pres">
      <dgm:prSet presAssocID="{D2884761-B033-3C40-9DD7-055591254853}" presName="rootnode" presStyleCnt="0">
        <dgm:presLayoutVars>
          <dgm:chMax/>
          <dgm:chPref/>
          <dgm:dir/>
          <dgm:animLvl val="lvl"/>
        </dgm:presLayoutVars>
      </dgm:prSet>
      <dgm:spPr/>
      <dgm:t>
        <a:bodyPr/>
        <a:lstStyle/>
        <a:p>
          <a:endParaRPr lang="es-ES_tradnl"/>
        </a:p>
      </dgm:t>
    </dgm:pt>
    <dgm:pt modelId="{42F9413B-EC26-A14B-A7CA-5C8BE83D5FE1}" type="pres">
      <dgm:prSet presAssocID="{6DAB6C76-4B22-C34D-A357-4C276996C32C}" presName="composite" presStyleCnt="0"/>
      <dgm:spPr/>
    </dgm:pt>
    <dgm:pt modelId="{BF170ECA-A255-7B46-A29C-8305E7225541}" type="pres">
      <dgm:prSet presAssocID="{6DAB6C76-4B22-C34D-A357-4C276996C32C}" presName="LShape" presStyleLbl="alignNode1" presStyleIdx="0" presStyleCnt="15"/>
      <dgm:spPr/>
    </dgm:pt>
    <dgm:pt modelId="{5AC1F93F-8796-6949-8A2B-5D1B9ECA798A}" type="pres">
      <dgm:prSet presAssocID="{6DAB6C76-4B22-C34D-A357-4C276996C32C}" presName="ParentText" presStyleLbl="revTx" presStyleIdx="0" presStyleCnt="8">
        <dgm:presLayoutVars>
          <dgm:chMax val="0"/>
          <dgm:chPref val="0"/>
          <dgm:bulletEnabled val="1"/>
        </dgm:presLayoutVars>
      </dgm:prSet>
      <dgm:spPr/>
      <dgm:t>
        <a:bodyPr/>
        <a:lstStyle/>
        <a:p>
          <a:endParaRPr lang="es-ES_tradnl"/>
        </a:p>
      </dgm:t>
    </dgm:pt>
    <dgm:pt modelId="{2B8D3DDE-F31C-4D49-934E-319C49E48A92}" type="pres">
      <dgm:prSet presAssocID="{6DAB6C76-4B22-C34D-A357-4C276996C32C}" presName="Triangle" presStyleLbl="alignNode1" presStyleIdx="1" presStyleCnt="15"/>
      <dgm:spPr/>
    </dgm:pt>
    <dgm:pt modelId="{CB425A30-F6F3-B046-8D7F-DDA3AA87D7F4}" type="pres">
      <dgm:prSet presAssocID="{DA3D163D-0B54-3945-8015-2D9F3F2AF1AF}" presName="sibTrans" presStyleCnt="0"/>
      <dgm:spPr/>
    </dgm:pt>
    <dgm:pt modelId="{7042727D-A867-0343-92BF-E22275B01235}" type="pres">
      <dgm:prSet presAssocID="{DA3D163D-0B54-3945-8015-2D9F3F2AF1AF}" presName="space" presStyleCnt="0"/>
      <dgm:spPr/>
    </dgm:pt>
    <dgm:pt modelId="{6C0783E5-28F2-AC43-88BC-D72CC297ADE0}" type="pres">
      <dgm:prSet presAssocID="{3FCD74FE-F855-7141-8D31-3C5970049A2A}" presName="composite" presStyleCnt="0"/>
      <dgm:spPr/>
    </dgm:pt>
    <dgm:pt modelId="{6E61D098-88C8-5846-BA2A-6EC8842DAA9A}" type="pres">
      <dgm:prSet presAssocID="{3FCD74FE-F855-7141-8D31-3C5970049A2A}" presName="LShape" presStyleLbl="alignNode1" presStyleIdx="2" presStyleCnt="15"/>
      <dgm:spPr/>
    </dgm:pt>
    <dgm:pt modelId="{718032EE-9FEF-5A4C-831A-A85115299579}" type="pres">
      <dgm:prSet presAssocID="{3FCD74FE-F855-7141-8D31-3C5970049A2A}" presName="ParentText" presStyleLbl="revTx" presStyleIdx="1" presStyleCnt="8" custScaleX="104975" custScaleY="91412">
        <dgm:presLayoutVars>
          <dgm:chMax val="0"/>
          <dgm:chPref val="0"/>
          <dgm:bulletEnabled val="1"/>
        </dgm:presLayoutVars>
      </dgm:prSet>
      <dgm:spPr/>
      <dgm:t>
        <a:bodyPr/>
        <a:lstStyle/>
        <a:p>
          <a:endParaRPr lang="es-ES_tradnl"/>
        </a:p>
      </dgm:t>
    </dgm:pt>
    <dgm:pt modelId="{6F29F713-3368-B941-88CE-0A7202A9BC5D}" type="pres">
      <dgm:prSet presAssocID="{3FCD74FE-F855-7141-8D31-3C5970049A2A}" presName="Triangle" presStyleLbl="alignNode1" presStyleIdx="3" presStyleCnt="15"/>
      <dgm:spPr/>
    </dgm:pt>
    <dgm:pt modelId="{4C11F8A8-71D1-6448-9E9B-1423EA97C3D9}" type="pres">
      <dgm:prSet presAssocID="{7136AA86-0302-8243-91BD-6B97005AF44D}" presName="sibTrans" presStyleCnt="0"/>
      <dgm:spPr/>
    </dgm:pt>
    <dgm:pt modelId="{EB6F596F-F68B-104A-A3BD-581D84A59167}" type="pres">
      <dgm:prSet presAssocID="{7136AA86-0302-8243-91BD-6B97005AF44D}" presName="space" presStyleCnt="0"/>
      <dgm:spPr/>
    </dgm:pt>
    <dgm:pt modelId="{49509B42-1ED6-F044-B380-C42383A7E480}" type="pres">
      <dgm:prSet presAssocID="{B3665251-8537-F645-9700-AE7199CD9608}" presName="composite" presStyleCnt="0"/>
      <dgm:spPr/>
    </dgm:pt>
    <dgm:pt modelId="{1FAB02D1-E022-FB4C-89F8-8EFA2CC4CBF1}" type="pres">
      <dgm:prSet presAssocID="{B3665251-8537-F645-9700-AE7199CD9608}" presName="LShape" presStyleLbl="alignNode1" presStyleIdx="4" presStyleCnt="15"/>
      <dgm:spPr/>
    </dgm:pt>
    <dgm:pt modelId="{CB5A33E9-3F20-6F44-A2A7-6DC23A7E50FC}" type="pres">
      <dgm:prSet presAssocID="{B3665251-8537-F645-9700-AE7199CD9608}" presName="ParentText" presStyleLbl="revTx" presStyleIdx="2" presStyleCnt="8">
        <dgm:presLayoutVars>
          <dgm:chMax val="0"/>
          <dgm:chPref val="0"/>
          <dgm:bulletEnabled val="1"/>
        </dgm:presLayoutVars>
      </dgm:prSet>
      <dgm:spPr/>
      <dgm:t>
        <a:bodyPr/>
        <a:lstStyle/>
        <a:p>
          <a:endParaRPr lang="es-ES_tradnl"/>
        </a:p>
      </dgm:t>
    </dgm:pt>
    <dgm:pt modelId="{DF1FF562-0E8E-8044-9B18-0FA8073906E5}" type="pres">
      <dgm:prSet presAssocID="{B3665251-8537-F645-9700-AE7199CD9608}" presName="Triangle" presStyleLbl="alignNode1" presStyleIdx="5" presStyleCnt="15"/>
      <dgm:spPr/>
    </dgm:pt>
    <dgm:pt modelId="{25D0F181-619F-2440-B7BA-D6F8D6E66B15}" type="pres">
      <dgm:prSet presAssocID="{96C43118-1FEB-6F43-90F0-EE82194EC7F5}" presName="sibTrans" presStyleCnt="0"/>
      <dgm:spPr/>
    </dgm:pt>
    <dgm:pt modelId="{E5AC2A00-BB30-DF41-873D-A906E9EF09CC}" type="pres">
      <dgm:prSet presAssocID="{96C43118-1FEB-6F43-90F0-EE82194EC7F5}" presName="space" presStyleCnt="0"/>
      <dgm:spPr/>
    </dgm:pt>
    <dgm:pt modelId="{F20D218A-F7EC-4149-88CA-D4A747EC3C7B}" type="pres">
      <dgm:prSet presAssocID="{C532392E-3DC8-C145-9603-0A26EE04C7BD}" presName="composite" presStyleCnt="0"/>
      <dgm:spPr/>
    </dgm:pt>
    <dgm:pt modelId="{1E4B800A-B65C-5445-808E-7E9F7E275A61}" type="pres">
      <dgm:prSet presAssocID="{C532392E-3DC8-C145-9603-0A26EE04C7BD}" presName="LShape" presStyleLbl="alignNode1" presStyleIdx="6" presStyleCnt="15"/>
      <dgm:spPr/>
    </dgm:pt>
    <dgm:pt modelId="{FA068726-C09D-F940-931E-F50DFF3AC7B8}" type="pres">
      <dgm:prSet presAssocID="{C532392E-3DC8-C145-9603-0A26EE04C7BD}" presName="ParentText" presStyleLbl="revTx" presStyleIdx="3" presStyleCnt="8">
        <dgm:presLayoutVars>
          <dgm:chMax val="0"/>
          <dgm:chPref val="0"/>
          <dgm:bulletEnabled val="1"/>
        </dgm:presLayoutVars>
      </dgm:prSet>
      <dgm:spPr/>
      <dgm:t>
        <a:bodyPr/>
        <a:lstStyle/>
        <a:p>
          <a:endParaRPr lang="es-ES_tradnl"/>
        </a:p>
      </dgm:t>
    </dgm:pt>
    <dgm:pt modelId="{09FD26D4-81E0-E047-BC8B-535EFCFF9F68}" type="pres">
      <dgm:prSet presAssocID="{C532392E-3DC8-C145-9603-0A26EE04C7BD}" presName="Triangle" presStyleLbl="alignNode1" presStyleIdx="7" presStyleCnt="15"/>
      <dgm:spPr/>
    </dgm:pt>
    <dgm:pt modelId="{49B56B4D-9E98-AD4B-A364-D7635153D1E8}" type="pres">
      <dgm:prSet presAssocID="{41549182-0807-E043-8888-337C3631D17D}" presName="sibTrans" presStyleCnt="0"/>
      <dgm:spPr/>
    </dgm:pt>
    <dgm:pt modelId="{9CACC0CE-6D4B-2A4D-9BC3-91B5BDA04955}" type="pres">
      <dgm:prSet presAssocID="{41549182-0807-E043-8888-337C3631D17D}" presName="space" presStyleCnt="0"/>
      <dgm:spPr/>
    </dgm:pt>
    <dgm:pt modelId="{0B25FA65-0071-CA41-9C84-A40FD35FABFC}" type="pres">
      <dgm:prSet presAssocID="{DDAAE67D-08D1-1C46-9970-714BC1318B7C}" presName="composite" presStyleCnt="0"/>
      <dgm:spPr/>
    </dgm:pt>
    <dgm:pt modelId="{D404C860-3A0C-E341-AF33-55278AC44188}" type="pres">
      <dgm:prSet presAssocID="{DDAAE67D-08D1-1C46-9970-714BC1318B7C}" presName="LShape" presStyleLbl="alignNode1" presStyleIdx="8" presStyleCnt="15"/>
      <dgm:spPr/>
    </dgm:pt>
    <dgm:pt modelId="{B5DFE1F2-FF48-6048-BF24-DF856292EF8E}" type="pres">
      <dgm:prSet presAssocID="{DDAAE67D-08D1-1C46-9970-714BC1318B7C}" presName="ParentText" presStyleLbl="revTx" presStyleIdx="4" presStyleCnt="8">
        <dgm:presLayoutVars>
          <dgm:chMax val="0"/>
          <dgm:chPref val="0"/>
          <dgm:bulletEnabled val="1"/>
        </dgm:presLayoutVars>
      </dgm:prSet>
      <dgm:spPr/>
      <dgm:t>
        <a:bodyPr/>
        <a:lstStyle/>
        <a:p>
          <a:endParaRPr lang="es-ES_tradnl"/>
        </a:p>
      </dgm:t>
    </dgm:pt>
    <dgm:pt modelId="{1E46170B-20D0-9F48-A285-BE6026C3B5A1}" type="pres">
      <dgm:prSet presAssocID="{DDAAE67D-08D1-1C46-9970-714BC1318B7C}" presName="Triangle" presStyleLbl="alignNode1" presStyleIdx="9" presStyleCnt="15"/>
      <dgm:spPr/>
    </dgm:pt>
    <dgm:pt modelId="{C92A9339-C49A-7049-A11C-F221FBAF8373}" type="pres">
      <dgm:prSet presAssocID="{A3E9B6C6-2A8A-6F4D-BA90-64E80DA3B3EE}" presName="sibTrans" presStyleCnt="0"/>
      <dgm:spPr/>
    </dgm:pt>
    <dgm:pt modelId="{B31188E6-668F-6A44-BE18-F53D824CC64E}" type="pres">
      <dgm:prSet presAssocID="{A3E9B6C6-2A8A-6F4D-BA90-64E80DA3B3EE}" presName="space" presStyleCnt="0"/>
      <dgm:spPr/>
    </dgm:pt>
    <dgm:pt modelId="{24127DF2-C355-FA4D-B426-8CE4E9E5A278}" type="pres">
      <dgm:prSet presAssocID="{CBE3F054-3E26-BA4C-9808-8507E7AFB863}" presName="composite" presStyleCnt="0"/>
      <dgm:spPr/>
    </dgm:pt>
    <dgm:pt modelId="{62A1058F-F5CF-A94F-BEDF-BF2A38724F23}" type="pres">
      <dgm:prSet presAssocID="{CBE3F054-3E26-BA4C-9808-8507E7AFB863}" presName="LShape" presStyleLbl="alignNode1" presStyleIdx="10" presStyleCnt="15"/>
      <dgm:spPr/>
    </dgm:pt>
    <dgm:pt modelId="{FA9EF9AD-7B21-084F-A3E5-44FD459553B2}" type="pres">
      <dgm:prSet presAssocID="{CBE3F054-3E26-BA4C-9808-8507E7AFB863}" presName="ParentText" presStyleLbl="revTx" presStyleIdx="5" presStyleCnt="8">
        <dgm:presLayoutVars>
          <dgm:chMax val="0"/>
          <dgm:chPref val="0"/>
          <dgm:bulletEnabled val="1"/>
        </dgm:presLayoutVars>
      </dgm:prSet>
      <dgm:spPr/>
      <dgm:t>
        <a:bodyPr/>
        <a:lstStyle/>
        <a:p>
          <a:endParaRPr lang="es-ES_tradnl"/>
        </a:p>
      </dgm:t>
    </dgm:pt>
    <dgm:pt modelId="{D56BDD7B-210D-E243-893B-C659BEEEC50E}" type="pres">
      <dgm:prSet presAssocID="{CBE3F054-3E26-BA4C-9808-8507E7AFB863}" presName="Triangle" presStyleLbl="alignNode1" presStyleIdx="11" presStyleCnt="15"/>
      <dgm:spPr/>
    </dgm:pt>
    <dgm:pt modelId="{E15FCC14-7ABE-B54B-91FB-28B04352CD0B}" type="pres">
      <dgm:prSet presAssocID="{DF5FD64F-3462-674D-BD21-FD2BA9844E68}" presName="sibTrans" presStyleCnt="0"/>
      <dgm:spPr/>
    </dgm:pt>
    <dgm:pt modelId="{CFB517AC-09AC-EF4C-AFBD-D286AC11F6DE}" type="pres">
      <dgm:prSet presAssocID="{DF5FD64F-3462-674D-BD21-FD2BA9844E68}" presName="space" presStyleCnt="0"/>
      <dgm:spPr/>
    </dgm:pt>
    <dgm:pt modelId="{67AC8BC0-D927-194F-B495-7DF30C2B2212}" type="pres">
      <dgm:prSet presAssocID="{C3A0C181-C2C1-B043-A04D-8E1D86635977}" presName="composite" presStyleCnt="0"/>
      <dgm:spPr/>
    </dgm:pt>
    <dgm:pt modelId="{D74B3458-1E63-1341-B680-EAA2FCBE71EF}" type="pres">
      <dgm:prSet presAssocID="{C3A0C181-C2C1-B043-A04D-8E1D86635977}" presName="LShape" presStyleLbl="alignNode1" presStyleIdx="12" presStyleCnt="15"/>
      <dgm:spPr/>
    </dgm:pt>
    <dgm:pt modelId="{1705C784-DDFF-3D4E-8725-86951140B4F1}" type="pres">
      <dgm:prSet presAssocID="{C3A0C181-C2C1-B043-A04D-8E1D86635977}" presName="ParentText" presStyleLbl="revTx" presStyleIdx="6" presStyleCnt="8">
        <dgm:presLayoutVars>
          <dgm:chMax val="0"/>
          <dgm:chPref val="0"/>
          <dgm:bulletEnabled val="1"/>
        </dgm:presLayoutVars>
      </dgm:prSet>
      <dgm:spPr/>
      <dgm:t>
        <a:bodyPr/>
        <a:lstStyle/>
        <a:p>
          <a:endParaRPr lang="es-ES_tradnl"/>
        </a:p>
      </dgm:t>
    </dgm:pt>
    <dgm:pt modelId="{D1486E02-CF68-304A-8F02-D3DA2B04D657}" type="pres">
      <dgm:prSet presAssocID="{C3A0C181-C2C1-B043-A04D-8E1D86635977}" presName="Triangle" presStyleLbl="alignNode1" presStyleIdx="13" presStyleCnt="15"/>
      <dgm:spPr/>
    </dgm:pt>
    <dgm:pt modelId="{4ACD8F4F-7617-8748-B88E-EE7640AE2A73}" type="pres">
      <dgm:prSet presAssocID="{756F1F3E-24BF-BB42-ADFE-45B3BD7D47B7}" presName="sibTrans" presStyleCnt="0"/>
      <dgm:spPr/>
    </dgm:pt>
    <dgm:pt modelId="{A4FE1810-E8B6-4F4E-9BF2-B839688E57BA}" type="pres">
      <dgm:prSet presAssocID="{756F1F3E-24BF-BB42-ADFE-45B3BD7D47B7}" presName="space" presStyleCnt="0"/>
      <dgm:spPr/>
    </dgm:pt>
    <dgm:pt modelId="{DE5C4F99-A757-1447-A8DA-6F0F7A6401CB}" type="pres">
      <dgm:prSet presAssocID="{D05389E5-C3AB-9B4F-9E58-C7F81FB5591B}" presName="composite" presStyleCnt="0"/>
      <dgm:spPr/>
    </dgm:pt>
    <dgm:pt modelId="{A05CB8FB-8678-7348-9315-939C3DE2DDD5}" type="pres">
      <dgm:prSet presAssocID="{D05389E5-C3AB-9B4F-9E58-C7F81FB5591B}" presName="LShape" presStyleLbl="alignNode1" presStyleIdx="14" presStyleCnt="15"/>
      <dgm:spPr/>
    </dgm:pt>
    <dgm:pt modelId="{ED388636-3E3C-0340-B980-B949B85347AA}" type="pres">
      <dgm:prSet presAssocID="{D05389E5-C3AB-9B4F-9E58-C7F81FB5591B}" presName="ParentText" presStyleLbl="revTx" presStyleIdx="7" presStyleCnt="8">
        <dgm:presLayoutVars>
          <dgm:chMax val="0"/>
          <dgm:chPref val="0"/>
          <dgm:bulletEnabled val="1"/>
        </dgm:presLayoutVars>
      </dgm:prSet>
      <dgm:spPr/>
      <dgm:t>
        <a:bodyPr/>
        <a:lstStyle/>
        <a:p>
          <a:endParaRPr lang="es-ES_tradnl"/>
        </a:p>
      </dgm:t>
    </dgm:pt>
  </dgm:ptLst>
  <dgm:cxnLst>
    <dgm:cxn modelId="{D50ACA9F-4FA4-8E42-869A-0FDEEA05AD9C}" type="presOf" srcId="{C532392E-3DC8-C145-9603-0A26EE04C7BD}" destId="{FA068726-C09D-F940-931E-F50DFF3AC7B8}" srcOrd="0" destOrd="0" presId="urn:microsoft.com/office/officeart/2009/3/layout/StepUpProcess"/>
    <dgm:cxn modelId="{5633F203-911F-E842-8230-9C5D3FEEBAFC}" srcId="{D2884761-B033-3C40-9DD7-055591254853}" destId="{D05389E5-C3AB-9B4F-9E58-C7F81FB5591B}" srcOrd="7" destOrd="0" parTransId="{83C3333B-C7F3-1F4D-9465-D17FBCC0A504}" sibTransId="{C0A7EFDC-E260-284F-BF80-7FFAFEAE38D2}"/>
    <dgm:cxn modelId="{9ACB3E0F-A1BE-1A44-9CD9-DEA8A402B11D}" type="presOf" srcId="{D05389E5-C3AB-9B4F-9E58-C7F81FB5591B}" destId="{ED388636-3E3C-0340-B980-B949B85347AA}" srcOrd="0" destOrd="0" presId="urn:microsoft.com/office/officeart/2009/3/layout/StepUpProcess"/>
    <dgm:cxn modelId="{AF64D92A-205D-F54A-8990-F972EBA567F2}" type="presOf" srcId="{CBE3F054-3E26-BA4C-9808-8507E7AFB863}" destId="{FA9EF9AD-7B21-084F-A3E5-44FD459553B2}" srcOrd="0" destOrd="0" presId="urn:microsoft.com/office/officeart/2009/3/layout/StepUpProcess"/>
    <dgm:cxn modelId="{86242657-697B-B543-BEC1-22C169632F49}" srcId="{D2884761-B033-3C40-9DD7-055591254853}" destId="{3FCD74FE-F855-7141-8D31-3C5970049A2A}" srcOrd="1" destOrd="0" parTransId="{6B0E1484-F40D-A947-9E46-D41B96F1CE46}" sibTransId="{7136AA86-0302-8243-91BD-6B97005AF44D}"/>
    <dgm:cxn modelId="{984351A2-5ECD-E34F-9EFE-3CDC9DAEBA3D}" type="presOf" srcId="{B3665251-8537-F645-9700-AE7199CD9608}" destId="{CB5A33E9-3F20-6F44-A2A7-6DC23A7E50FC}" srcOrd="0" destOrd="0" presId="urn:microsoft.com/office/officeart/2009/3/layout/StepUpProcess"/>
    <dgm:cxn modelId="{288216CB-0991-9548-A192-3EB4D7105E3E}" srcId="{D2884761-B033-3C40-9DD7-055591254853}" destId="{6DAB6C76-4B22-C34D-A357-4C276996C32C}" srcOrd="0" destOrd="0" parTransId="{EB5D8083-36DE-4843-9C47-F33D9F0874B3}" sibTransId="{DA3D163D-0B54-3945-8015-2D9F3F2AF1AF}"/>
    <dgm:cxn modelId="{358834C9-198D-4A4A-AF5C-211D32CF3198}" srcId="{D2884761-B033-3C40-9DD7-055591254853}" destId="{CBE3F054-3E26-BA4C-9808-8507E7AFB863}" srcOrd="5" destOrd="0" parTransId="{5DACCD45-E7D1-9E4F-8B85-F33F102A44B0}" sibTransId="{DF5FD64F-3462-674D-BD21-FD2BA9844E68}"/>
    <dgm:cxn modelId="{B63D7C07-2B70-ED45-A9D8-70ABBB9119F3}" srcId="{D2884761-B033-3C40-9DD7-055591254853}" destId="{DDAAE67D-08D1-1C46-9970-714BC1318B7C}" srcOrd="4" destOrd="0" parTransId="{E8398EBE-C8D0-2847-A306-2953C4DA3E8A}" sibTransId="{A3E9B6C6-2A8A-6F4D-BA90-64E80DA3B3EE}"/>
    <dgm:cxn modelId="{16EBC519-155F-C548-9212-14C2346A0D13}" type="presOf" srcId="{3FCD74FE-F855-7141-8D31-3C5970049A2A}" destId="{718032EE-9FEF-5A4C-831A-A85115299579}" srcOrd="0" destOrd="0" presId="urn:microsoft.com/office/officeart/2009/3/layout/StepUpProcess"/>
    <dgm:cxn modelId="{959B5583-E7FC-FE4C-B003-E32D1B92C50D}" type="presOf" srcId="{DDAAE67D-08D1-1C46-9970-714BC1318B7C}" destId="{B5DFE1F2-FF48-6048-BF24-DF856292EF8E}" srcOrd="0" destOrd="0" presId="urn:microsoft.com/office/officeart/2009/3/layout/StepUpProcess"/>
    <dgm:cxn modelId="{807CB74A-D5EF-F047-95AE-B9C666F4D484}" srcId="{D2884761-B033-3C40-9DD7-055591254853}" destId="{B3665251-8537-F645-9700-AE7199CD9608}" srcOrd="2" destOrd="0" parTransId="{EF000E53-AFC3-9746-B277-1DAEE2222F61}" sibTransId="{96C43118-1FEB-6F43-90F0-EE82194EC7F5}"/>
    <dgm:cxn modelId="{BAA260CC-442B-D74A-9155-C151D7D432E1}" srcId="{D2884761-B033-3C40-9DD7-055591254853}" destId="{C532392E-3DC8-C145-9603-0A26EE04C7BD}" srcOrd="3" destOrd="0" parTransId="{185B5667-2B06-9D48-8586-9C58C290B6D3}" sibTransId="{41549182-0807-E043-8888-337C3631D17D}"/>
    <dgm:cxn modelId="{A9B324F4-2685-7B40-A173-AD7C5966B978}" type="presOf" srcId="{D2884761-B033-3C40-9DD7-055591254853}" destId="{7CB6317D-D3E7-1D47-B7CE-5B4C38C69B5B}" srcOrd="0" destOrd="0" presId="urn:microsoft.com/office/officeart/2009/3/layout/StepUpProcess"/>
    <dgm:cxn modelId="{14160DC7-A4EA-3448-9350-7DB4B57EF762}" type="presOf" srcId="{6DAB6C76-4B22-C34D-A357-4C276996C32C}" destId="{5AC1F93F-8796-6949-8A2B-5D1B9ECA798A}" srcOrd="0" destOrd="0" presId="urn:microsoft.com/office/officeart/2009/3/layout/StepUpProcess"/>
    <dgm:cxn modelId="{6AED15BA-2F7F-964B-AA17-0AE5E28041A8}" srcId="{D2884761-B033-3C40-9DD7-055591254853}" destId="{C3A0C181-C2C1-B043-A04D-8E1D86635977}" srcOrd="6" destOrd="0" parTransId="{D0D7001C-5221-114D-BDDF-F99B8FC0041F}" sibTransId="{756F1F3E-24BF-BB42-ADFE-45B3BD7D47B7}"/>
    <dgm:cxn modelId="{DC6CCA61-3097-AA44-AA88-95832DAB9DAF}" type="presOf" srcId="{C3A0C181-C2C1-B043-A04D-8E1D86635977}" destId="{1705C784-DDFF-3D4E-8725-86951140B4F1}" srcOrd="0" destOrd="0" presId="urn:microsoft.com/office/officeart/2009/3/layout/StepUpProcess"/>
    <dgm:cxn modelId="{F641B64E-2F4F-3845-8F05-A0E6D9D30ECB}" type="presParOf" srcId="{7CB6317D-D3E7-1D47-B7CE-5B4C38C69B5B}" destId="{42F9413B-EC26-A14B-A7CA-5C8BE83D5FE1}" srcOrd="0" destOrd="0" presId="urn:microsoft.com/office/officeart/2009/3/layout/StepUpProcess"/>
    <dgm:cxn modelId="{B803C4E9-B2F7-4243-B54F-B5577BEF90A2}" type="presParOf" srcId="{42F9413B-EC26-A14B-A7CA-5C8BE83D5FE1}" destId="{BF170ECA-A255-7B46-A29C-8305E7225541}" srcOrd="0" destOrd="0" presId="urn:microsoft.com/office/officeart/2009/3/layout/StepUpProcess"/>
    <dgm:cxn modelId="{3014F71D-04F2-5F41-9FA2-970A99F908E3}" type="presParOf" srcId="{42F9413B-EC26-A14B-A7CA-5C8BE83D5FE1}" destId="{5AC1F93F-8796-6949-8A2B-5D1B9ECA798A}" srcOrd="1" destOrd="0" presId="urn:microsoft.com/office/officeart/2009/3/layout/StepUpProcess"/>
    <dgm:cxn modelId="{2EA6FD06-54E7-A74D-AE12-54BAAE66863B}" type="presParOf" srcId="{42F9413B-EC26-A14B-A7CA-5C8BE83D5FE1}" destId="{2B8D3DDE-F31C-4D49-934E-319C49E48A92}" srcOrd="2" destOrd="0" presId="urn:microsoft.com/office/officeart/2009/3/layout/StepUpProcess"/>
    <dgm:cxn modelId="{03E52207-4D9F-5B4E-A91C-EEF459A03EFA}" type="presParOf" srcId="{7CB6317D-D3E7-1D47-B7CE-5B4C38C69B5B}" destId="{CB425A30-F6F3-B046-8D7F-DDA3AA87D7F4}" srcOrd="1" destOrd="0" presId="urn:microsoft.com/office/officeart/2009/3/layout/StepUpProcess"/>
    <dgm:cxn modelId="{B7573EF6-EECC-3447-9AB9-84BDBA5D110E}" type="presParOf" srcId="{CB425A30-F6F3-B046-8D7F-DDA3AA87D7F4}" destId="{7042727D-A867-0343-92BF-E22275B01235}" srcOrd="0" destOrd="0" presId="urn:microsoft.com/office/officeart/2009/3/layout/StepUpProcess"/>
    <dgm:cxn modelId="{321164A3-0793-0B45-B98F-D046352832CD}" type="presParOf" srcId="{7CB6317D-D3E7-1D47-B7CE-5B4C38C69B5B}" destId="{6C0783E5-28F2-AC43-88BC-D72CC297ADE0}" srcOrd="2" destOrd="0" presId="urn:microsoft.com/office/officeart/2009/3/layout/StepUpProcess"/>
    <dgm:cxn modelId="{A209BBFB-4156-7F42-A0B1-92F6C5CD5F30}" type="presParOf" srcId="{6C0783E5-28F2-AC43-88BC-D72CC297ADE0}" destId="{6E61D098-88C8-5846-BA2A-6EC8842DAA9A}" srcOrd="0" destOrd="0" presId="urn:microsoft.com/office/officeart/2009/3/layout/StepUpProcess"/>
    <dgm:cxn modelId="{9C37880F-5D67-7942-BE6B-0CCFE0C92C37}" type="presParOf" srcId="{6C0783E5-28F2-AC43-88BC-D72CC297ADE0}" destId="{718032EE-9FEF-5A4C-831A-A85115299579}" srcOrd="1" destOrd="0" presId="urn:microsoft.com/office/officeart/2009/3/layout/StepUpProcess"/>
    <dgm:cxn modelId="{998310B6-AE99-E849-B350-89CD4D4A9992}" type="presParOf" srcId="{6C0783E5-28F2-AC43-88BC-D72CC297ADE0}" destId="{6F29F713-3368-B941-88CE-0A7202A9BC5D}" srcOrd="2" destOrd="0" presId="urn:microsoft.com/office/officeart/2009/3/layout/StepUpProcess"/>
    <dgm:cxn modelId="{43FDA923-5FB3-CE4B-B1F8-E7323F2AC3C2}" type="presParOf" srcId="{7CB6317D-D3E7-1D47-B7CE-5B4C38C69B5B}" destId="{4C11F8A8-71D1-6448-9E9B-1423EA97C3D9}" srcOrd="3" destOrd="0" presId="urn:microsoft.com/office/officeart/2009/3/layout/StepUpProcess"/>
    <dgm:cxn modelId="{C6E82BD2-537B-EB4A-9E1E-FC531576F2FA}" type="presParOf" srcId="{4C11F8A8-71D1-6448-9E9B-1423EA97C3D9}" destId="{EB6F596F-F68B-104A-A3BD-581D84A59167}" srcOrd="0" destOrd="0" presId="urn:microsoft.com/office/officeart/2009/3/layout/StepUpProcess"/>
    <dgm:cxn modelId="{294AD8A2-1C2E-704C-9057-95E1DA76E01B}" type="presParOf" srcId="{7CB6317D-D3E7-1D47-B7CE-5B4C38C69B5B}" destId="{49509B42-1ED6-F044-B380-C42383A7E480}" srcOrd="4" destOrd="0" presId="urn:microsoft.com/office/officeart/2009/3/layout/StepUpProcess"/>
    <dgm:cxn modelId="{56E64BEB-5D74-7144-95F7-204E65BB3C40}" type="presParOf" srcId="{49509B42-1ED6-F044-B380-C42383A7E480}" destId="{1FAB02D1-E022-FB4C-89F8-8EFA2CC4CBF1}" srcOrd="0" destOrd="0" presId="urn:microsoft.com/office/officeart/2009/3/layout/StepUpProcess"/>
    <dgm:cxn modelId="{CDD28B5C-323E-9E44-B6BD-F2F4E57FBDD9}" type="presParOf" srcId="{49509B42-1ED6-F044-B380-C42383A7E480}" destId="{CB5A33E9-3F20-6F44-A2A7-6DC23A7E50FC}" srcOrd="1" destOrd="0" presId="urn:microsoft.com/office/officeart/2009/3/layout/StepUpProcess"/>
    <dgm:cxn modelId="{DBC5C144-5AED-0D45-8A71-379E5EBA2DFB}" type="presParOf" srcId="{49509B42-1ED6-F044-B380-C42383A7E480}" destId="{DF1FF562-0E8E-8044-9B18-0FA8073906E5}" srcOrd="2" destOrd="0" presId="urn:microsoft.com/office/officeart/2009/3/layout/StepUpProcess"/>
    <dgm:cxn modelId="{AB675B21-3DB5-5340-8603-344DB2D60879}" type="presParOf" srcId="{7CB6317D-D3E7-1D47-B7CE-5B4C38C69B5B}" destId="{25D0F181-619F-2440-B7BA-D6F8D6E66B15}" srcOrd="5" destOrd="0" presId="urn:microsoft.com/office/officeart/2009/3/layout/StepUpProcess"/>
    <dgm:cxn modelId="{4B9FCC26-1FAB-884E-A01D-1B19F0541680}" type="presParOf" srcId="{25D0F181-619F-2440-B7BA-D6F8D6E66B15}" destId="{E5AC2A00-BB30-DF41-873D-A906E9EF09CC}" srcOrd="0" destOrd="0" presId="urn:microsoft.com/office/officeart/2009/3/layout/StepUpProcess"/>
    <dgm:cxn modelId="{CC8D7E8F-C999-D74B-A4B5-37BCC3BE2E02}" type="presParOf" srcId="{7CB6317D-D3E7-1D47-B7CE-5B4C38C69B5B}" destId="{F20D218A-F7EC-4149-88CA-D4A747EC3C7B}" srcOrd="6" destOrd="0" presId="urn:microsoft.com/office/officeart/2009/3/layout/StepUpProcess"/>
    <dgm:cxn modelId="{674C33FC-EF0B-4742-BC26-BFA121AECFF4}" type="presParOf" srcId="{F20D218A-F7EC-4149-88CA-D4A747EC3C7B}" destId="{1E4B800A-B65C-5445-808E-7E9F7E275A61}" srcOrd="0" destOrd="0" presId="urn:microsoft.com/office/officeart/2009/3/layout/StepUpProcess"/>
    <dgm:cxn modelId="{5D818E7E-1C4A-864F-A74C-316784AA082B}" type="presParOf" srcId="{F20D218A-F7EC-4149-88CA-D4A747EC3C7B}" destId="{FA068726-C09D-F940-931E-F50DFF3AC7B8}" srcOrd="1" destOrd="0" presId="urn:microsoft.com/office/officeart/2009/3/layout/StepUpProcess"/>
    <dgm:cxn modelId="{AB2611EE-4DE9-A442-91D8-2F9EFCAF2133}" type="presParOf" srcId="{F20D218A-F7EC-4149-88CA-D4A747EC3C7B}" destId="{09FD26D4-81E0-E047-BC8B-535EFCFF9F68}" srcOrd="2" destOrd="0" presId="urn:microsoft.com/office/officeart/2009/3/layout/StepUpProcess"/>
    <dgm:cxn modelId="{DFA6E5C1-AFC3-C946-97E1-BBECABF93009}" type="presParOf" srcId="{7CB6317D-D3E7-1D47-B7CE-5B4C38C69B5B}" destId="{49B56B4D-9E98-AD4B-A364-D7635153D1E8}" srcOrd="7" destOrd="0" presId="urn:microsoft.com/office/officeart/2009/3/layout/StepUpProcess"/>
    <dgm:cxn modelId="{C22E0290-D47E-4648-8C48-1DF53522C74D}" type="presParOf" srcId="{49B56B4D-9E98-AD4B-A364-D7635153D1E8}" destId="{9CACC0CE-6D4B-2A4D-9BC3-91B5BDA04955}" srcOrd="0" destOrd="0" presId="urn:microsoft.com/office/officeart/2009/3/layout/StepUpProcess"/>
    <dgm:cxn modelId="{AD5D3FE0-0787-5A4D-A418-0EF2EAD8394C}" type="presParOf" srcId="{7CB6317D-D3E7-1D47-B7CE-5B4C38C69B5B}" destId="{0B25FA65-0071-CA41-9C84-A40FD35FABFC}" srcOrd="8" destOrd="0" presId="urn:microsoft.com/office/officeart/2009/3/layout/StepUpProcess"/>
    <dgm:cxn modelId="{78CD5D60-A52B-D041-8784-C441490977BC}" type="presParOf" srcId="{0B25FA65-0071-CA41-9C84-A40FD35FABFC}" destId="{D404C860-3A0C-E341-AF33-55278AC44188}" srcOrd="0" destOrd="0" presId="urn:microsoft.com/office/officeart/2009/3/layout/StepUpProcess"/>
    <dgm:cxn modelId="{B832128F-E95E-C74F-9A8A-43E12B71C309}" type="presParOf" srcId="{0B25FA65-0071-CA41-9C84-A40FD35FABFC}" destId="{B5DFE1F2-FF48-6048-BF24-DF856292EF8E}" srcOrd="1" destOrd="0" presId="urn:microsoft.com/office/officeart/2009/3/layout/StepUpProcess"/>
    <dgm:cxn modelId="{D184A73F-493B-C044-8098-148A49FD1A1C}" type="presParOf" srcId="{0B25FA65-0071-CA41-9C84-A40FD35FABFC}" destId="{1E46170B-20D0-9F48-A285-BE6026C3B5A1}" srcOrd="2" destOrd="0" presId="urn:microsoft.com/office/officeart/2009/3/layout/StepUpProcess"/>
    <dgm:cxn modelId="{7731D559-2AAB-5943-9B69-F1547F8BD03C}" type="presParOf" srcId="{7CB6317D-D3E7-1D47-B7CE-5B4C38C69B5B}" destId="{C92A9339-C49A-7049-A11C-F221FBAF8373}" srcOrd="9" destOrd="0" presId="urn:microsoft.com/office/officeart/2009/3/layout/StepUpProcess"/>
    <dgm:cxn modelId="{973BC7AF-D9E6-EC45-AC03-7F7F040965DA}" type="presParOf" srcId="{C92A9339-C49A-7049-A11C-F221FBAF8373}" destId="{B31188E6-668F-6A44-BE18-F53D824CC64E}" srcOrd="0" destOrd="0" presId="urn:microsoft.com/office/officeart/2009/3/layout/StepUpProcess"/>
    <dgm:cxn modelId="{68B104BA-8DC6-2E4E-BDB5-EC20A92A70D6}" type="presParOf" srcId="{7CB6317D-D3E7-1D47-B7CE-5B4C38C69B5B}" destId="{24127DF2-C355-FA4D-B426-8CE4E9E5A278}" srcOrd="10" destOrd="0" presId="urn:microsoft.com/office/officeart/2009/3/layout/StepUpProcess"/>
    <dgm:cxn modelId="{F5B5189D-1050-ED45-931C-086EF0CC8A7A}" type="presParOf" srcId="{24127DF2-C355-FA4D-B426-8CE4E9E5A278}" destId="{62A1058F-F5CF-A94F-BEDF-BF2A38724F23}" srcOrd="0" destOrd="0" presId="urn:microsoft.com/office/officeart/2009/3/layout/StepUpProcess"/>
    <dgm:cxn modelId="{DB184455-7D82-5F42-A9EB-9A3A6EE916B0}" type="presParOf" srcId="{24127DF2-C355-FA4D-B426-8CE4E9E5A278}" destId="{FA9EF9AD-7B21-084F-A3E5-44FD459553B2}" srcOrd="1" destOrd="0" presId="urn:microsoft.com/office/officeart/2009/3/layout/StepUpProcess"/>
    <dgm:cxn modelId="{27C08F5D-CC6E-7E4D-AFBB-14F1708C1E69}" type="presParOf" srcId="{24127DF2-C355-FA4D-B426-8CE4E9E5A278}" destId="{D56BDD7B-210D-E243-893B-C659BEEEC50E}" srcOrd="2" destOrd="0" presId="urn:microsoft.com/office/officeart/2009/3/layout/StepUpProcess"/>
    <dgm:cxn modelId="{F60FA56C-11BC-C04F-9E0C-426ADA4049EE}" type="presParOf" srcId="{7CB6317D-D3E7-1D47-B7CE-5B4C38C69B5B}" destId="{E15FCC14-7ABE-B54B-91FB-28B04352CD0B}" srcOrd="11" destOrd="0" presId="urn:microsoft.com/office/officeart/2009/3/layout/StepUpProcess"/>
    <dgm:cxn modelId="{15C9AB93-2D95-9F4D-88C9-B8CE4E8B5892}" type="presParOf" srcId="{E15FCC14-7ABE-B54B-91FB-28B04352CD0B}" destId="{CFB517AC-09AC-EF4C-AFBD-D286AC11F6DE}" srcOrd="0" destOrd="0" presId="urn:microsoft.com/office/officeart/2009/3/layout/StepUpProcess"/>
    <dgm:cxn modelId="{D1F49FF3-221D-FD40-BA46-6CB2390EA528}" type="presParOf" srcId="{7CB6317D-D3E7-1D47-B7CE-5B4C38C69B5B}" destId="{67AC8BC0-D927-194F-B495-7DF30C2B2212}" srcOrd="12" destOrd="0" presId="urn:microsoft.com/office/officeart/2009/3/layout/StepUpProcess"/>
    <dgm:cxn modelId="{653FA3CE-9AA3-4A4C-BCA9-8D594BF80B34}" type="presParOf" srcId="{67AC8BC0-D927-194F-B495-7DF30C2B2212}" destId="{D74B3458-1E63-1341-B680-EAA2FCBE71EF}" srcOrd="0" destOrd="0" presId="urn:microsoft.com/office/officeart/2009/3/layout/StepUpProcess"/>
    <dgm:cxn modelId="{FF33A7C2-4FE1-9F48-8935-BB487D3AF7DC}" type="presParOf" srcId="{67AC8BC0-D927-194F-B495-7DF30C2B2212}" destId="{1705C784-DDFF-3D4E-8725-86951140B4F1}" srcOrd="1" destOrd="0" presId="urn:microsoft.com/office/officeart/2009/3/layout/StepUpProcess"/>
    <dgm:cxn modelId="{3906FB62-93B4-B34D-99E0-B4C0A4B3E0E5}" type="presParOf" srcId="{67AC8BC0-D927-194F-B495-7DF30C2B2212}" destId="{D1486E02-CF68-304A-8F02-D3DA2B04D657}" srcOrd="2" destOrd="0" presId="urn:microsoft.com/office/officeart/2009/3/layout/StepUpProcess"/>
    <dgm:cxn modelId="{75B4B89B-EE32-224D-98E8-FD8AC86B03BB}" type="presParOf" srcId="{7CB6317D-D3E7-1D47-B7CE-5B4C38C69B5B}" destId="{4ACD8F4F-7617-8748-B88E-EE7640AE2A73}" srcOrd="13" destOrd="0" presId="urn:microsoft.com/office/officeart/2009/3/layout/StepUpProcess"/>
    <dgm:cxn modelId="{75676518-7289-B946-9279-E5F92965D9A7}" type="presParOf" srcId="{4ACD8F4F-7617-8748-B88E-EE7640AE2A73}" destId="{A4FE1810-E8B6-4F4E-9BF2-B839688E57BA}" srcOrd="0" destOrd="0" presId="urn:microsoft.com/office/officeart/2009/3/layout/StepUpProcess"/>
    <dgm:cxn modelId="{8896FB82-EA0E-B844-BF89-E35C88949953}" type="presParOf" srcId="{7CB6317D-D3E7-1D47-B7CE-5B4C38C69B5B}" destId="{DE5C4F99-A757-1447-A8DA-6F0F7A6401CB}" srcOrd="14" destOrd="0" presId="urn:microsoft.com/office/officeart/2009/3/layout/StepUpProcess"/>
    <dgm:cxn modelId="{B5865D70-7132-524A-A1F5-18F2A0837377}" type="presParOf" srcId="{DE5C4F99-A757-1447-A8DA-6F0F7A6401CB}" destId="{A05CB8FB-8678-7348-9315-939C3DE2DDD5}" srcOrd="0" destOrd="0" presId="urn:microsoft.com/office/officeart/2009/3/layout/StepUpProcess"/>
    <dgm:cxn modelId="{4C673B97-8B82-6A49-8426-812A75451B7E}" type="presParOf" srcId="{DE5C4F99-A757-1447-A8DA-6F0F7A6401CB}" destId="{ED388636-3E3C-0340-B980-B949B85347AA}"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28D9A-FE15-2343-9FE0-291C1819268D}" type="doc">
      <dgm:prSet loTypeId="urn:microsoft.com/office/officeart/2005/8/layout/chevron2" loCatId="" qsTypeId="urn:microsoft.com/office/officeart/2005/8/quickstyle/simple4" qsCatId="simple" csTypeId="urn:microsoft.com/office/officeart/2005/8/colors/colorful1" csCatId="colorful" phldr="1"/>
      <dgm:spPr/>
      <dgm:t>
        <a:bodyPr/>
        <a:lstStyle/>
        <a:p>
          <a:endParaRPr lang="es-ES_tradnl"/>
        </a:p>
      </dgm:t>
    </dgm:pt>
    <dgm:pt modelId="{449C9F36-2BB7-E145-A757-2F0D47CE8F22}">
      <dgm:prSet phldrT="[Texto]" custT="1"/>
      <dgm:spPr/>
      <dgm:t>
        <a:bodyPr/>
        <a:lstStyle/>
        <a:p>
          <a:endParaRPr lang="es-ES_tradnl" sz="1000" smtClean="0"/>
        </a:p>
        <a:p>
          <a:r>
            <a:rPr lang="es-ES_tradnl" sz="1000" b="1" smtClean="0"/>
            <a:t>1 curso</a:t>
          </a:r>
        </a:p>
        <a:p>
          <a:endParaRPr lang="es-ES_tradnl" sz="500" dirty="0"/>
        </a:p>
      </dgm:t>
    </dgm:pt>
    <dgm:pt modelId="{ED3BA6BA-3B08-7A4F-8697-E9704068ECA4}" type="parTrans" cxnId="{B109F992-EA89-7F49-8077-A9C557D73D13}">
      <dgm:prSet/>
      <dgm:spPr/>
      <dgm:t>
        <a:bodyPr/>
        <a:lstStyle/>
        <a:p>
          <a:endParaRPr lang="es-ES_tradnl"/>
        </a:p>
      </dgm:t>
    </dgm:pt>
    <dgm:pt modelId="{BE57E053-2E5D-854A-AEC3-50AF82CA00A8}" type="sibTrans" cxnId="{B109F992-EA89-7F49-8077-A9C557D73D13}">
      <dgm:prSet/>
      <dgm:spPr/>
      <dgm:t>
        <a:bodyPr/>
        <a:lstStyle/>
        <a:p>
          <a:endParaRPr lang="es-ES_tradnl"/>
        </a:p>
      </dgm:t>
    </dgm:pt>
    <dgm:pt modelId="{C073A8AC-A254-964D-BA30-996D1D69088B}">
      <dgm:prSet phldrT="[Texto]"/>
      <dgm:spPr>
        <a:solidFill>
          <a:schemeClr val="accent2">
            <a:lumMod val="20000"/>
            <a:lumOff val="80000"/>
            <a:alpha val="90000"/>
          </a:schemeClr>
        </a:solidFill>
      </dgm:spPr>
      <dgm:t>
        <a:bodyPr/>
        <a:lstStyle/>
        <a:p>
          <a:r>
            <a:rPr lang="es-ES_tradnl" dirty="0" smtClean="0"/>
            <a:t>Observarás elementos fundamentales de tu carrera, perfil de egreso y competencias a desarrollar, así como los pasos a seguir en un proyecto de intervención y conocerás ejemplos de proyectos de intervención en seguridad ciudadana.</a:t>
          </a:r>
          <a:endParaRPr lang="es-ES_tradnl" dirty="0"/>
        </a:p>
      </dgm:t>
    </dgm:pt>
    <dgm:pt modelId="{119AF71D-6076-1549-9171-E85C25F51650}" type="parTrans" cxnId="{BC5758DD-B17F-6049-8521-F970B6D92E8A}">
      <dgm:prSet/>
      <dgm:spPr/>
      <dgm:t>
        <a:bodyPr/>
        <a:lstStyle/>
        <a:p>
          <a:endParaRPr lang="es-ES_tradnl"/>
        </a:p>
      </dgm:t>
    </dgm:pt>
    <dgm:pt modelId="{79A2C14F-C470-E042-8ED5-6E5EE83350B6}" type="sibTrans" cxnId="{BC5758DD-B17F-6049-8521-F970B6D92E8A}">
      <dgm:prSet/>
      <dgm:spPr/>
      <dgm:t>
        <a:bodyPr/>
        <a:lstStyle/>
        <a:p>
          <a:endParaRPr lang="es-ES_tradnl"/>
        </a:p>
      </dgm:t>
    </dgm:pt>
    <dgm:pt modelId="{AD31EEA4-C6EC-6F47-A215-04B4B4F1A6C1}">
      <dgm:prSet phldrT="[Texto]"/>
      <dgm:spPr/>
      <dgm:t>
        <a:bodyPr/>
        <a:lstStyle/>
        <a:p>
          <a:r>
            <a:rPr lang="es-ES_tradnl" smtClean="0"/>
            <a:t>7o</a:t>
          </a:r>
          <a:endParaRPr lang="es-ES_tradnl" dirty="0"/>
        </a:p>
      </dgm:t>
    </dgm:pt>
    <dgm:pt modelId="{0ED18062-C60C-A34B-BFD4-6DB6E3CA0BE6}" type="parTrans" cxnId="{43F2A552-62F8-B849-8170-474EA109F474}">
      <dgm:prSet/>
      <dgm:spPr/>
      <dgm:t>
        <a:bodyPr/>
        <a:lstStyle/>
        <a:p>
          <a:endParaRPr lang="es-ES_tradnl"/>
        </a:p>
      </dgm:t>
    </dgm:pt>
    <dgm:pt modelId="{742F6543-7218-134B-9B81-9B3DDF6D41AA}" type="sibTrans" cxnId="{43F2A552-62F8-B849-8170-474EA109F474}">
      <dgm:prSet/>
      <dgm:spPr/>
      <dgm:t>
        <a:bodyPr/>
        <a:lstStyle/>
        <a:p>
          <a:endParaRPr lang="es-ES_tradnl"/>
        </a:p>
      </dgm:t>
    </dgm:pt>
    <dgm:pt modelId="{954EC4EA-7105-5D49-9A27-84123FD27DED}">
      <dgm:prSet phldrT="[Texto]"/>
      <dgm:spPr>
        <a:solidFill>
          <a:schemeClr val="bg2">
            <a:lumMod val="90000"/>
            <a:alpha val="90000"/>
          </a:schemeClr>
        </a:solidFill>
      </dgm:spPr>
      <dgm:t>
        <a:bodyPr/>
        <a:lstStyle/>
        <a:p>
          <a:r>
            <a:rPr lang="es-ES_tradnl" dirty="0" smtClean="0"/>
            <a:t>Te corresponde evaluar lo que realizaste en tu proyecto para ver los éxitos obtenidos y elementos susceptibles de mejorarse.</a:t>
          </a:r>
          <a:endParaRPr lang="es-ES_tradnl" dirty="0"/>
        </a:p>
      </dgm:t>
    </dgm:pt>
    <dgm:pt modelId="{CBA4F597-E38B-E345-A1D0-72A9404CEE9C}" type="parTrans" cxnId="{E86B6E31-A88B-124F-A5D9-4D98CEA86542}">
      <dgm:prSet/>
      <dgm:spPr/>
      <dgm:t>
        <a:bodyPr/>
        <a:lstStyle/>
        <a:p>
          <a:endParaRPr lang="es-ES_tradnl"/>
        </a:p>
      </dgm:t>
    </dgm:pt>
    <dgm:pt modelId="{C497B901-77C1-DF4D-B867-DA3569DAC34E}" type="sibTrans" cxnId="{E86B6E31-A88B-124F-A5D9-4D98CEA86542}">
      <dgm:prSet/>
      <dgm:spPr/>
      <dgm:t>
        <a:bodyPr/>
        <a:lstStyle/>
        <a:p>
          <a:endParaRPr lang="es-ES_tradnl"/>
        </a:p>
      </dgm:t>
    </dgm:pt>
    <dgm:pt modelId="{DC980C98-8AFD-0242-B4D7-5FE3A1F497D3}">
      <dgm:prSet phldrT="[Texto]"/>
      <dgm:spPr/>
      <dgm:t>
        <a:bodyPr/>
        <a:lstStyle/>
        <a:p>
          <a:r>
            <a:rPr lang="es-ES_tradnl" smtClean="0"/>
            <a:t>8o</a:t>
          </a:r>
          <a:endParaRPr lang="es-ES_tradnl" dirty="0"/>
        </a:p>
      </dgm:t>
    </dgm:pt>
    <dgm:pt modelId="{F9972FC7-9073-1347-8ABF-8A0194CF555F}" type="parTrans" cxnId="{875EE02F-53DA-5949-861C-BB673C63AB72}">
      <dgm:prSet/>
      <dgm:spPr/>
      <dgm:t>
        <a:bodyPr/>
        <a:lstStyle/>
        <a:p>
          <a:endParaRPr lang="es-ES_tradnl"/>
        </a:p>
      </dgm:t>
    </dgm:pt>
    <dgm:pt modelId="{C06E31A6-1458-F341-94CE-E3331A949592}" type="sibTrans" cxnId="{875EE02F-53DA-5949-861C-BB673C63AB72}">
      <dgm:prSet/>
      <dgm:spPr/>
      <dgm:t>
        <a:bodyPr/>
        <a:lstStyle/>
        <a:p>
          <a:endParaRPr lang="es-ES_tradnl"/>
        </a:p>
      </dgm:t>
    </dgm:pt>
    <dgm:pt modelId="{B946F147-828A-774B-8F04-5AF09FCD9085}">
      <dgm:prSet phldrT="[Texto]"/>
      <dgm:spPr>
        <a:solidFill>
          <a:schemeClr val="accent4">
            <a:lumMod val="40000"/>
            <a:lumOff val="60000"/>
            <a:alpha val="90000"/>
          </a:schemeClr>
        </a:solidFill>
      </dgm:spPr>
      <dgm:t>
        <a:bodyPr/>
        <a:lstStyle/>
        <a:p>
          <a:r>
            <a:rPr lang="es-ES_tradnl" dirty="0" smtClean="0"/>
            <a:t>En este semestre redactas el informe de la ejecución y desarrollo de tu proyecto, retomamos los trabajos integradores que presentaste de 1º a 7º semestre, sistematizamos la información y evidenciamos los resultados.  </a:t>
          </a:r>
          <a:endParaRPr lang="es-ES_tradnl" dirty="0"/>
        </a:p>
      </dgm:t>
    </dgm:pt>
    <dgm:pt modelId="{39DE90EB-E0D1-4643-9B85-793AD04DC9A4}" type="parTrans" cxnId="{B7894AC3-2C05-B84A-A9C6-E9ACAE0919AF}">
      <dgm:prSet/>
      <dgm:spPr/>
      <dgm:t>
        <a:bodyPr/>
        <a:lstStyle/>
        <a:p>
          <a:endParaRPr lang="es-ES_tradnl"/>
        </a:p>
      </dgm:t>
    </dgm:pt>
    <dgm:pt modelId="{2B2A2BF6-EA9E-AB4E-8696-BE86A30881A1}" type="sibTrans" cxnId="{B7894AC3-2C05-B84A-A9C6-E9ACAE0919AF}">
      <dgm:prSet/>
      <dgm:spPr/>
      <dgm:t>
        <a:bodyPr/>
        <a:lstStyle/>
        <a:p>
          <a:endParaRPr lang="es-ES_tradnl"/>
        </a:p>
      </dgm:t>
    </dgm:pt>
    <dgm:pt modelId="{EA0DEFCB-34A1-154A-A033-E238F789FFC9}">
      <dgm:prSet/>
      <dgm:spPr/>
      <dgm:t>
        <a:bodyPr/>
        <a:lstStyle/>
        <a:p>
          <a:r>
            <a:rPr lang="es-ES_tradnl" smtClean="0"/>
            <a:t>3o</a:t>
          </a:r>
          <a:endParaRPr lang="es-ES_tradnl" dirty="0"/>
        </a:p>
      </dgm:t>
    </dgm:pt>
    <dgm:pt modelId="{5734025A-D828-264F-B3B3-A0F1F6F76D7D}" type="parTrans" cxnId="{A5DDEE5D-0B50-C34A-AD87-508082BF2F7D}">
      <dgm:prSet/>
      <dgm:spPr/>
      <dgm:t>
        <a:bodyPr/>
        <a:lstStyle/>
        <a:p>
          <a:endParaRPr lang="es-ES_tradnl"/>
        </a:p>
      </dgm:t>
    </dgm:pt>
    <dgm:pt modelId="{A0AB9E94-3116-AB42-B4B9-A698D8A5AD3C}" type="sibTrans" cxnId="{A5DDEE5D-0B50-C34A-AD87-508082BF2F7D}">
      <dgm:prSet/>
      <dgm:spPr/>
      <dgm:t>
        <a:bodyPr/>
        <a:lstStyle/>
        <a:p>
          <a:endParaRPr lang="es-ES_tradnl"/>
        </a:p>
      </dgm:t>
    </dgm:pt>
    <dgm:pt modelId="{4E6A389B-412B-DD4D-9D89-795C0A11C799}">
      <dgm:prSet/>
      <dgm:spPr/>
      <dgm:t>
        <a:bodyPr/>
        <a:lstStyle/>
        <a:p>
          <a:r>
            <a:rPr lang="es-ES_tradnl" smtClean="0"/>
            <a:t>4o</a:t>
          </a:r>
          <a:endParaRPr lang="es-ES_tradnl" dirty="0"/>
        </a:p>
      </dgm:t>
    </dgm:pt>
    <dgm:pt modelId="{A27DE027-7AD6-6643-B060-1DDB8C1E122A}" type="parTrans" cxnId="{0BD7B31A-3ADC-A04F-8E97-A5112D19E557}">
      <dgm:prSet/>
      <dgm:spPr/>
      <dgm:t>
        <a:bodyPr/>
        <a:lstStyle/>
        <a:p>
          <a:endParaRPr lang="es-ES_tradnl"/>
        </a:p>
      </dgm:t>
    </dgm:pt>
    <dgm:pt modelId="{D45C8487-CAFD-1946-A4AF-5A1E44AC78EB}" type="sibTrans" cxnId="{0BD7B31A-3ADC-A04F-8E97-A5112D19E557}">
      <dgm:prSet/>
      <dgm:spPr/>
      <dgm:t>
        <a:bodyPr/>
        <a:lstStyle/>
        <a:p>
          <a:endParaRPr lang="es-ES_tradnl"/>
        </a:p>
      </dgm:t>
    </dgm:pt>
    <dgm:pt modelId="{AB3541B7-CFE1-C74B-9370-90A0589A57A7}">
      <dgm:prSet/>
      <dgm:spPr/>
      <dgm:t>
        <a:bodyPr/>
        <a:lstStyle/>
        <a:p>
          <a:r>
            <a:rPr lang="es-ES_tradnl" smtClean="0"/>
            <a:t>5o</a:t>
          </a:r>
          <a:endParaRPr lang="es-ES_tradnl" dirty="0"/>
        </a:p>
      </dgm:t>
    </dgm:pt>
    <dgm:pt modelId="{B847090D-53F9-1A4E-AC27-5CAB9D414B06}" type="parTrans" cxnId="{7BAABF85-733E-0C4A-B878-B2EF58399C84}">
      <dgm:prSet/>
      <dgm:spPr/>
      <dgm:t>
        <a:bodyPr/>
        <a:lstStyle/>
        <a:p>
          <a:endParaRPr lang="es-ES_tradnl"/>
        </a:p>
      </dgm:t>
    </dgm:pt>
    <dgm:pt modelId="{895C60C7-1F70-C945-84DE-8567EB693176}" type="sibTrans" cxnId="{7BAABF85-733E-0C4A-B878-B2EF58399C84}">
      <dgm:prSet/>
      <dgm:spPr/>
      <dgm:t>
        <a:bodyPr/>
        <a:lstStyle/>
        <a:p>
          <a:endParaRPr lang="es-ES_tradnl"/>
        </a:p>
      </dgm:t>
    </dgm:pt>
    <dgm:pt modelId="{C93A4D8D-537B-CB4B-97DA-45EB92D90701}">
      <dgm:prSet/>
      <dgm:spPr/>
      <dgm:t>
        <a:bodyPr/>
        <a:lstStyle/>
        <a:p>
          <a:r>
            <a:rPr lang="es-ES_tradnl" smtClean="0"/>
            <a:t>6o</a:t>
          </a:r>
          <a:endParaRPr lang="es-ES_tradnl" dirty="0"/>
        </a:p>
      </dgm:t>
    </dgm:pt>
    <dgm:pt modelId="{027B8180-F133-4C41-99EB-E1403E49AA13}" type="parTrans" cxnId="{261D86AF-BBE5-7644-851F-0B33F1BC5675}">
      <dgm:prSet/>
      <dgm:spPr/>
      <dgm:t>
        <a:bodyPr/>
        <a:lstStyle/>
        <a:p>
          <a:endParaRPr lang="es-ES_tradnl"/>
        </a:p>
      </dgm:t>
    </dgm:pt>
    <dgm:pt modelId="{BF9EE9E9-8DC9-374E-AAF6-AFAFD41BC9C2}" type="sibTrans" cxnId="{261D86AF-BBE5-7644-851F-0B33F1BC5675}">
      <dgm:prSet/>
      <dgm:spPr/>
      <dgm:t>
        <a:bodyPr/>
        <a:lstStyle/>
        <a:p>
          <a:endParaRPr lang="es-ES_tradnl"/>
        </a:p>
      </dgm:t>
    </dgm:pt>
    <dgm:pt modelId="{E4CA8EE2-B98D-7C47-A2E1-B1C5924E267B}">
      <dgm:prSet/>
      <dgm:spPr/>
      <dgm:t>
        <a:bodyPr/>
        <a:lstStyle/>
        <a:p>
          <a:r>
            <a:rPr lang="es-ES_tradnl" smtClean="0"/>
            <a:t>2o</a:t>
          </a:r>
          <a:endParaRPr lang="es-ES_tradnl" dirty="0"/>
        </a:p>
      </dgm:t>
    </dgm:pt>
    <dgm:pt modelId="{E27483E7-1EB2-7E4B-92CC-BD4BF022A6BB}" type="sibTrans" cxnId="{B0D96983-F9D5-114D-A6AD-6E54267F2A97}">
      <dgm:prSet/>
      <dgm:spPr/>
      <dgm:t>
        <a:bodyPr/>
        <a:lstStyle/>
        <a:p>
          <a:endParaRPr lang="es-ES_tradnl"/>
        </a:p>
      </dgm:t>
    </dgm:pt>
    <dgm:pt modelId="{8F25CBFD-7AD0-CB43-89EE-4FF0A802DFA9}" type="parTrans" cxnId="{B0D96983-F9D5-114D-A6AD-6E54267F2A97}">
      <dgm:prSet/>
      <dgm:spPr/>
      <dgm:t>
        <a:bodyPr/>
        <a:lstStyle/>
        <a:p>
          <a:endParaRPr lang="es-ES_tradnl"/>
        </a:p>
      </dgm:t>
    </dgm:pt>
    <dgm:pt modelId="{D9746920-972B-BC4E-9846-DFA9E11429AE}">
      <dgm:prSet/>
      <dgm:spPr>
        <a:solidFill>
          <a:schemeClr val="bg1">
            <a:lumMod val="95000"/>
            <a:alpha val="90000"/>
          </a:schemeClr>
        </a:solidFill>
      </dgm:spPr>
      <dgm:t>
        <a:bodyPr/>
        <a:lstStyle/>
        <a:p>
          <a:r>
            <a:rPr lang="es-ES_tradnl" dirty="0" smtClean="0"/>
            <a:t>En este curso deberás identificar un problema en el que puedas desarrollar la intervención, revisarás su contexto histórico, social y económico e identificarás las dimensiones que te pueden ayudar para su análisis. </a:t>
          </a:r>
          <a:endParaRPr lang="es-ES_tradnl" dirty="0"/>
        </a:p>
      </dgm:t>
    </dgm:pt>
    <dgm:pt modelId="{5FEFD455-A67E-8547-9904-D963AABE1905}" type="parTrans" cxnId="{082E8765-4A78-AB49-9B01-0703948DF3CC}">
      <dgm:prSet/>
      <dgm:spPr/>
      <dgm:t>
        <a:bodyPr/>
        <a:lstStyle/>
        <a:p>
          <a:endParaRPr lang="es-ES_tradnl"/>
        </a:p>
      </dgm:t>
    </dgm:pt>
    <dgm:pt modelId="{10E46175-4745-EA4B-9261-B44313CBED48}" type="sibTrans" cxnId="{082E8765-4A78-AB49-9B01-0703948DF3CC}">
      <dgm:prSet/>
      <dgm:spPr/>
      <dgm:t>
        <a:bodyPr/>
        <a:lstStyle/>
        <a:p>
          <a:endParaRPr lang="es-ES_tradnl"/>
        </a:p>
      </dgm:t>
    </dgm:pt>
    <dgm:pt modelId="{7AC9D8E8-2796-1C49-95CC-A1C1F0F1A938}">
      <dgm:prSet/>
      <dgm:spPr>
        <a:solidFill>
          <a:schemeClr val="accent4">
            <a:lumMod val="20000"/>
            <a:lumOff val="80000"/>
          </a:schemeClr>
        </a:solidFill>
      </dgm:spPr>
      <dgm:t>
        <a:bodyPr/>
        <a:lstStyle/>
        <a:p>
          <a:r>
            <a:rPr lang="es-ES_tradnl" dirty="0" smtClean="0"/>
            <a:t>En este semestre conocerás la definición y características de un diagnóstico desde la seguridad ciudadana, sus fines y realizarás un plan con el diseño de los pasos a seguir en su elaboración. </a:t>
          </a:r>
          <a:endParaRPr lang="es-ES_tradnl" dirty="0"/>
        </a:p>
      </dgm:t>
    </dgm:pt>
    <dgm:pt modelId="{133DCCAB-8FFC-C548-878F-B2BDA8B78FD7}" type="parTrans" cxnId="{323AFEDF-C2CC-7940-8603-FE45EF96387E}">
      <dgm:prSet/>
      <dgm:spPr/>
      <dgm:t>
        <a:bodyPr/>
        <a:lstStyle/>
        <a:p>
          <a:endParaRPr lang="es-ES_tradnl"/>
        </a:p>
      </dgm:t>
    </dgm:pt>
    <dgm:pt modelId="{38AB7A92-7CC4-9D4E-BAD3-45EA6BA802FB}" type="sibTrans" cxnId="{323AFEDF-C2CC-7940-8603-FE45EF96387E}">
      <dgm:prSet/>
      <dgm:spPr/>
      <dgm:t>
        <a:bodyPr/>
        <a:lstStyle/>
        <a:p>
          <a:endParaRPr lang="es-ES_tradnl"/>
        </a:p>
      </dgm:t>
    </dgm:pt>
    <dgm:pt modelId="{156FA050-98EE-0048-9FD0-AC3F06D8AD41}">
      <dgm:prSet/>
      <dgm:spPr>
        <a:solidFill>
          <a:schemeClr val="accent5">
            <a:lumMod val="20000"/>
            <a:lumOff val="80000"/>
            <a:alpha val="90000"/>
          </a:schemeClr>
        </a:solidFill>
      </dgm:spPr>
      <dgm:t>
        <a:bodyPr/>
        <a:lstStyle/>
        <a:p>
          <a:r>
            <a:rPr lang="es-ES_tradnl" dirty="0" smtClean="0"/>
            <a:t>En cuarto semestre conoces y aplicas las técnicas y herramientas necesarias para realizar el diagnóstico en campo, es decir ya en el lugar donde desarrollarás la intervención.</a:t>
          </a:r>
          <a:endParaRPr lang="es-ES_tradnl" dirty="0"/>
        </a:p>
      </dgm:t>
    </dgm:pt>
    <dgm:pt modelId="{274A8531-9976-F44D-87D2-5B9A1B377E8B}" type="parTrans" cxnId="{EA5C359B-1680-8B49-B926-F755C62FC0D5}">
      <dgm:prSet/>
      <dgm:spPr/>
      <dgm:t>
        <a:bodyPr/>
        <a:lstStyle/>
        <a:p>
          <a:endParaRPr lang="es-ES_tradnl"/>
        </a:p>
      </dgm:t>
    </dgm:pt>
    <dgm:pt modelId="{3B6371B9-CF0C-B74A-BAFC-BB0FA0B67F2F}" type="sibTrans" cxnId="{EA5C359B-1680-8B49-B926-F755C62FC0D5}">
      <dgm:prSet/>
      <dgm:spPr/>
      <dgm:t>
        <a:bodyPr/>
        <a:lstStyle/>
        <a:p>
          <a:endParaRPr lang="es-ES_tradnl"/>
        </a:p>
      </dgm:t>
    </dgm:pt>
    <dgm:pt modelId="{533C5C50-F539-164C-8D3A-2A8C4DD52E38}">
      <dgm:prSet/>
      <dgm:spPr>
        <a:solidFill>
          <a:schemeClr val="accent6">
            <a:lumMod val="20000"/>
            <a:lumOff val="80000"/>
            <a:alpha val="90000"/>
          </a:schemeClr>
        </a:solidFill>
      </dgm:spPr>
      <dgm:t>
        <a:bodyPr/>
        <a:lstStyle/>
        <a:p>
          <a:r>
            <a:rPr lang="es-ES_tradnl" dirty="0" smtClean="0"/>
            <a:t>Ahora corresponde hacer la planeación de todo el proyecto de intervención, determinar sus alcances, identificar responsabilidades de los actores participantes y establecer indicadores que te permitan hacer evaluación.</a:t>
          </a:r>
          <a:endParaRPr lang="es-ES_tradnl" dirty="0"/>
        </a:p>
      </dgm:t>
    </dgm:pt>
    <dgm:pt modelId="{8792C486-9ECB-4341-BCE1-4747529340BD}" type="parTrans" cxnId="{035E328D-D4FD-CF4D-B4B5-A992925E090D}">
      <dgm:prSet/>
      <dgm:spPr/>
      <dgm:t>
        <a:bodyPr/>
        <a:lstStyle/>
        <a:p>
          <a:endParaRPr lang="es-ES_tradnl"/>
        </a:p>
      </dgm:t>
    </dgm:pt>
    <dgm:pt modelId="{13F509FB-4077-3F44-80DA-90180420EDAD}" type="sibTrans" cxnId="{035E328D-D4FD-CF4D-B4B5-A992925E090D}">
      <dgm:prSet/>
      <dgm:spPr/>
      <dgm:t>
        <a:bodyPr/>
        <a:lstStyle/>
        <a:p>
          <a:endParaRPr lang="es-ES_tradnl"/>
        </a:p>
      </dgm:t>
    </dgm:pt>
    <dgm:pt modelId="{3517E8CD-4578-EB41-8B5A-597180667BB7}">
      <dgm:prSet/>
      <dgm:spPr>
        <a:solidFill>
          <a:schemeClr val="accent2">
            <a:lumMod val="40000"/>
            <a:lumOff val="60000"/>
            <a:alpha val="90000"/>
          </a:schemeClr>
        </a:solidFill>
      </dgm:spPr>
      <dgm:t>
        <a:bodyPr/>
        <a:lstStyle/>
        <a:p>
          <a:r>
            <a:rPr lang="es-ES_tradnl" dirty="0" smtClean="0"/>
            <a:t>Al llegar a sexto semestre y con un conocimiento más claro sobre seguridad ciudadana realizas tu proyecto de intervención en el el espacio que elegiste para desarrollarlo, es decir implementas todos los pasos que identificaste en la planeación.</a:t>
          </a:r>
          <a:endParaRPr lang="es-ES_tradnl" dirty="0"/>
        </a:p>
      </dgm:t>
    </dgm:pt>
    <dgm:pt modelId="{71CB3721-A1A5-7440-B4CF-D3BDBA64F6FD}" type="parTrans" cxnId="{FC23AF15-C7FC-C24F-B8BE-65623743D1CA}">
      <dgm:prSet/>
      <dgm:spPr/>
      <dgm:t>
        <a:bodyPr/>
        <a:lstStyle/>
        <a:p>
          <a:endParaRPr lang="es-ES_tradnl"/>
        </a:p>
      </dgm:t>
    </dgm:pt>
    <dgm:pt modelId="{E87400CE-71A9-A540-9045-9B254CF11CC1}" type="sibTrans" cxnId="{FC23AF15-C7FC-C24F-B8BE-65623743D1CA}">
      <dgm:prSet/>
      <dgm:spPr/>
      <dgm:t>
        <a:bodyPr/>
        <a:lstStyle/>
        <a:p>
          <a:endParaRPr lang="es-ES_tradnl"/>
        </a:p>
      </dgm:t>
    </dgm:pt>
    <dgm:pt modelId="{4D22E122-8846-B146-B99B-536CB48636FF}" type="pres">
      <dgm:prSet presAssocID="{67928D9A-FE15-2343-9FE0-291C1819268D}" presName="linearFlow" presStyleCnt="0">
        <dgm:presLayoutVars>
          <dgm:dir/>
          <dgm:animLvl val="lvl"/>
          <dgm:resizeHandles val="exact"/>
        </dgm:presLayoutVars>
      </dgm:prSet>
      <dgm:spPr/>
      <dgm:t>
        <a:bodyPr/>
        <a:lstStyle/>
        <a:p>
          <a:endParaRPr lang="es-ES_tradnl"/>
        </a:p>
      </dgm:t>
    </dgm:pt>
    <dgm:pt modelId="{06FFC575-9111-4F48-BA56-7258C73CC7B8}" type="pres">
      <dgm:prSet presAssocID="{449C9F36-2BB7-E145-A757-2F0D47CE8F22}" presName="composite" presStyleCnt="0"/>
      <dgm:spPr/>
      <dgm:t>
        <a:bodyPr/>
        <a:lstStyle/>
        <a:p>
          <a:endParaRPr lang="es-ES_tradnl"/>
        </a:p>
      </dgm:t>
    </dgm:pt>
    <dgm:pt modelId="{10DDFC5B-E981-6B47-A881-803B96EF4C7B}" type="pres">
      <dgm:prSet presAssocID="{449C9F36-2BB7-E145-A757-2F0D47CE8F22}" presName="parentText" presStyleLbl="alignNode1" presStyleIdx="0" presStyleCnt="8">
        <dgm:presLayoutVars>
          <dgm:chMax val="1"/>
          <dgm:bulletEnabled val="1"/>
        </dgm:presLayoutVars>
      </dgm:prSet>
      <dgm:spPr/>
      <dgm:t>
        <a:bodyPr/>
        <a:lstStyle/>
        <a:p>
          <a:endParaRPr lang="es-ES_tradnl"/>
        </a:p>
      </dgm:t>
    </dgm:pt>
    <dgm:pt modelId="{E8161BE4-6D61-8542-B18D-427DA05FED21}" type="pres">
      <dgm:prSet presAssocID="{449C9F36-2BB7-E145-A757-2F0D47CE8F22}" presName="descendantText" presStyleLbl="alignAcc1" presStyleIdx="0" presStyleCnt="8">
        <dgm:presLayoutVars>
          <dgm:bulletEnabled val="1"/>
        </dgm:presLayoutVars>
      </dgm:prSet>
      <dgm:spPr/>
      <dgm:t>
        <a:bodyPr/>
        <a:lstStyle/>
        <a:p>
          <a:endParaRPr lang="es-ES_tradnl"/>
        </a:p>
      </dgm:t>
    </dgm:pt>
    <dgm:pt modelId="{2CC8DD88-EA29-094C-B8F8-8C9C23964369}" type="pres">
      <dgm:prSet presAssocID="{BE57E053-2E5D-854A-AEC3-50AF82CA00A8}" presName="sp" presStyleCnt="0"/>
      <dgm:spPr/>
      <dgm:t>
        <a:bodyPr/>
        <a:lstStyle/>
        <a:p>
          <a:endParaRPr lang="es-ES_tradnl"/>
        </a:p>
      </dgm:t>
    </dgm:pt>
    <dgm:pt modelId="{F73E7834-7108-A84E-84FD-9DE9E145CB1E}" type="pres">
      <dgm:prSet presAssocID="{E4CA8EE2-B98D-7C47-A2E1-B1C5924E267B}" presName="composite" presStyleCnt="0"/>
      <dgm:spPr/>
      <dgm:t>
        <a:bodyPr/>
        <a:lstStyle/>
        <a:p>
          <a:endParaRPr lang="es-ES_tradnl"/>
        </a:p>
      </dgm:t>
    </dgm:pt>
    <dgm:pt modelId="{ADC45115-B837-E548-BB13-7C46DB2BC77A}" type="pres">
      <dgm:prSet presAssocID="{E4CA8EE2-B98D-7C47-A2E1-B1C5924E267B}" presName="parentText" presStyleLbl="alignNode1" presStyleIdx="1" presStyleCnt="8" custLinFactNeighborY="2734">
        <dgm:presLayoutVars>
          <dgm:chMax val="1"/>
          <dgm:bulletEnabled val="1"/>
        </dgm:presLayoutVars>
      </dgm:prSet>
      <dgm:spPr/>
      <dgm:t>
        <a:bodyPr/>
        <a:lstStyle/>
        <a:p>
          <a:endParaRPr lang="es-ES_tradnl"/>
        </a:p>
      </dgm:t>
    </dgm:pt>
    <dgm:pt modelId="{2945F0C4-5CC6-6142-910A-5383C80F8CB6}" type="pres">
      <dgm:prSet presAssocID="{E4CA8EE2-B98D-7C47-A2E1-B1C5924E267B}" presName="descendantText" presStyleLbl="alignAcc1" presStyleIdx="1" presStyleCnt="8">
        <dgm:presLayoutVars>
          <dgm:bulletEnabled val="1"/>
        </dgm:presLayoutVars>
      </dgm:prSet>
      <dgm:spPr/>
      <dgm:t>
        <a:bodyPr/>
        <a:lstStyle/>
        <a:p>
          <a:endParaRPr lang="es-ES_tradnl"/>
        </a:p>
      </dgm:t>
    </dgm:pt>
    <dgm:pt modelId="{9B70D211-4E22-674E-BC75-12E9B8E45874}" type="pres">
      <dgm:prSet presAssocID="{E27483E7-1EB2-7E4B-92CC-BD4BF022A6BB}" presName="sp" presStyleCnt="0"/>
      <dgm:spPr/>
      <dgm:t>
        <a:bodyPr/>
        <a:lstStyle/>
        <a:p>
          <a:endParaRPr lang="es-ES_tradnl"/>
        </a:p>
      </dgm:t>
    </dgm:pt>
    <dgm:pt modelId="{7B010B10-26AD-4B4A-87FF-CE6FAF39448F}" type="pres">
      <dgm:prSet presAssocID="{EA0DEFCB-34A1-154A-A033-E238F789FFC9}" presName="composite" presStyleCnt="0"/>
      <dgm:spPr/>
      <dgm:t>
        <a:bodyPr/>
        <a:lstStyle/>
        <a:p>
          <a:endParaRPr lang="es-ES_tradnl"/>
        </a:p>
      </dgm:t>
    </dgm:pt>
    <dgm:pt modelId="{13D495E6-34C0-0C44-A059-66D994F2563C}" type="pres">
      <dgm:prSet presAssocID="{EA0DEFCB-34A1-154A-A033-E238F789FFC9}" presName="parentText" presStyleLbl="alignNode1" presStyleIdx="2" presStyleCnt="8">
        <dgm:presLayoutVars>
          <dgm:chMax val="1"/>
          <dgm:bulletEnabled val="1"/>
        </dgm:presLayoutVars>
      </dgm:prSet>
      <dgm:spPr/>
      <dgm:t>
        <a:bodyPr/>
        <a:lstStyle/>
        <a:p>
          <a:endParaRPr lang="es-ES_tradnl"/>
        </a:p>
      </dgm:t>
    </dgm:pt>
    <dgm:pt modelId="{EDE41A03-B9CF-E94E-922D-A48074BC123A}" type="pres">
      <dgm:prSet presAssocID="{EA0DEFCB-34A1-154A-A033-E238F789FFC9}" presName="descendantText" presStyleLbl="alignAcc1" presStyleIdx="2" presStyleCnt="8">
        <dgm:presLayoutVars>
          <dgm:bulletEnabled val="1"/>
        </dgm:presLayoutVars>
      </dgm:prSet>
      <dgm:spPr/>
      <dgm:t>
        <a:bodyPr/>
        <a:lstStyle/>
        <a:p>
          <a:endParaRPr lang="es-ES_tradnl"/>
        </a:p>
      </dgm:t>
    </dgm:pt>
    <dgm:pt modelId="{3CED56A1-B585-834E-B50A-2FBC9DD8D7A9}" type="pres">
      <dgm:prSet presAssocID="{A0AB9E94-3116-AB42-B4B9-A698D8A5AD3C}" presName="sp" presStyleCnt="0"/>
      <dgm:spPr/>
      <dgm:t>
        <a:bodyPr/>
        <a:lstStyle/>
        <a:p>
          <a:endParaRPr lang="es-ES_tradnl"/>
        </a:p>
      </dgm:t>
    </dgm:pt>
    <dgm:pt modelId="{41C3E961-3F32-FC47-9A55-EEEB8C8EBE37}" type="pres">
      <dgm:prSet presAssocID="{4E6A389B-412B-DD4D-9D89-795C0A11C799}" presName="composite" presStyleCnt="0"/>
      <dgm:spPr/>
      <dgm:t>
        <a:bodyPr/>
        <a:lstStyle/>
        <a:p>
          <a:endParaRPr lang="es-ES_tradnl"/>
        </a:p>
      </dgm:t>
    </dgm:pt>
    <dgm:pt modelId="{10E19681-3360-F642-A5EC-787BC8F4F4C7}" type="pres">
      <dgm:prSet presAssocID="{4E6A389B-412B-DD4D-9D89-795C0A11C799}" presName="parentText" presStyleLbl="alignNode1" presStyleIdx="3" presStyleCnt="8">
        <dgm:presLayoutVars>
          <dgm:chMax val="1"/>
          <dgm:bulletEnabled val="1"/>
        </dgm:presLayoutVars>
      </dgm:prSet>
      <dgm:spPr/>
      <dgm:t>
        <a:bodyPr/>
        <a:lstStyle/>
        <a:p>
          <a:endParaRPr lang="es-ES_tradnl"/>
        </a:p>
      </dgm:t>
    </dgm:pt>
    <dgm:pt modelId="{23889352-855A-2A4B-993A-76BE8DF67438}" type="pres">
      <dgm:prSet presAssocID="{4E6A389B-412B-DD4D-9D89-795C0A11C799}" presName="descendantText" presStyleLbl="alignAcc1" presStyleIdx="3" presStyleCnt="8">
        <dgm:presLayoutVars>
          <dgm:bulletEnabled val="1"/>
        </dgm:presLayoutVars>
      </dgm:prSet>
      <dgm:spPr/>
      <dgm:t>
        <a:bodyPr/>
        <a:lstStyle/>
        <a:p>
          <a:endParaRPr lang="es-ES_tradnl"/>
        </a:p>
      </dgm:t>
    </dgm:pt>
    <dgm:pt modelId="{68A84A0C-9FA5-C641-A784-C782B368A815}" type="pres">
      <dgm:prSet presAssocID="{D45C8487-CAFD-1946-A4AF-5A1E44AC78EB}" presName="sp" presStyleCnt="0"/>
      <dgm:spPr/>
      <dgm:t>
        <a:bodyPr/>
        <a:lstStyle/>
        <a:p>
          <a:endParaRPr lang="es-ES_tradnl"/>
        </a:p>
      </dgm:t>
    </dgm:pt>
    <dgm:pt modelId="{9B9FA2E2-CC9D-2646-A911-8A34CFC402E0}" type="pres">
      <dgm:prSet presAssocID="{AB3541B7-CFE1-C74B-9370-90A0589A57A7}" presName="composite" presStyleCnt="0"/>
      <dgm:spPr/>
      <dgm:t>
        <a:bodyPr/>
        <a:lstStyle/>
        <a:p>
          <a:endParaRPr lang="es-ES_tradnl"/>
        </a:p>
      </dgm:t>
    </dgm:pt>
    <dgm:pt modelId="{AC9724DD-AFF0-1846-B8DE-94D2EF2F45AC}" type="pres">
      <dgm:prSet presAssocID="{AB3541B7-CFE1-C74B-9370-90A0589A57A7}" presName="parentText" presStyleLbl="alignNode1" presStyleIdx="4" presStyleCnt="8">
        <dgm:presLayoutVars>
          <dgm:chMax val="1"/>
          <dgm:bulletEnabled val="1"/>
        </dgm:presLayoutVars>
      </dgm:prSet>
      <dgm:spPr/>
      <dgm:t>
        <a:bodyPr/>
        <a:lstStyle/>
        <a:p>
          <a:endParaRPr lang="es-ES_tradnl"/>
        </a:p>
      </dgm:t>
    </dgm:pt>
    <dgm:pt modelId="{FA0B990C-EDA7-1648-BCB4-8509F250CA92}" type="pres">
      <dgm:prSet presAssocID="{AB3541B7-CFE1-C74B-9370-90A0589A57A7}" presName="descendantText" presStyleLbl="alignAcc1" presStyleIdx="4" presStyleCnt="8">
        <dgm:presLayoutVars>
          <dgm:bulletEnabled val="1"/>
        </dgm:presLayoutVars>
      </dgm:prSet>
      <dgm:spPr/>
      <dgm:t>
        <a:bodyPr/>
        <a:lstStyle/>
        <a:p>
          <a:endParaRPr lang="es-ES_tradnl"/>
        </a:p>
      </dgm:t>
    </dgm:pt>
    <dgm:pt modelId="{3CABC109-EFF7-364F-9DBF-25240CB8EBB4}" type="pres">
      <dgm:prSet presAssocID="{895C60C7-1F70-C945-84DE-8567EB693176}" presName="sp" presStyleCnt="0"/>
      <dgm:spPr/>
      <dgm:t>
        <a:bodyPr/>
        <a:lstStyle/>
        <a:p>
          <a:endParaRPr lang="es-ES_tradnl"/>
        </a:p>
      </dgm:t>
    </dgm:pt>
    <dgm:pt modelId="{2090EC06-4D87-9E41-960E-5D84C1F8882F}" type="pres">
      <dgm:prSet presAssocID="{C93A4D8D-537B-CB4B-97DA-45EB92D90701}" presName="composite" presStyleCnt="0"/>
      <dgm:spPr/>
      <dgm:t>
        <a:bodyPr/>
        <a:lstStyle/>
        <a:p>
          <a:endParaRPr lang="es-ES_tradnl"/>
        </a:p>
      </dgm:t>
    </dgm:pt>
    <dgm:pt modelId="{0D21BB2E-0658-0640-AA5E-373D090A9199}" type="pres">
      <dgm:prSet presAssocID="{C93A4D8D-537B-CB4B-97DA-45EB92D90701}" presName="parentText" presStyleLbl="alignNode1" presStyleIdx="5" presStyleCnt="8">
        <dgm:presLayoutVars>
          <dgm:chMax val="1"/>
          <dgm:bulletEnabled val="1"/>
        </dgm:presLayoutVars>
      </dgm:prSet>
      <dgm:spPr/>
      <dgm:t>
        <a:bodyPr/>
        <a:lstStyle/>
        <a:p>
          <a:endParaRPr lang="es-ES_tradnl"/>
        </a:p>
      </dgm:t>
    </dgm:pt>
    <dgm:pt modelId="{D0A53CFF-06B1-B145-8D21-DE1F898765AD}" type="pres">
      <dgm:prSet presAssocID="{C93A4D8D-537B-CB4B-97DA-45EB92D90701}" presName="descendantText" presStyleLbl="alignAcc1" presStyleIdx="5" presStyleCnt="8">
        <dgm:presLayoutVars>
          <dgm:bulletEnabled val="1"/>
        </dgm:presLayoutVars>
      </dgm:prSet>
      <dgm:spPr/>
      <dgm:t>
        <a:bodyPr/>
        <a:lstStyle/>
        <a:p>
          <a:endParaRPr lang="es-ES_tradnl"/>
        </a:p>
      </dgm:t>
    </dgm:pt>
    <dgm:pt modelId="{472CEF27-24FB-5145-A2DE-03356A88719A}" type="pres">
      <dgm:prSet presAssocID="{BF9EE9E9-8DC9-374E-AAF6-AFAFD41BC9C2}" presName="sp" presStyleCnt="0"/>
      <dgm:spPr/>
      <dgm:t>
        <a:bodyPr/>
        <a:lstStyle/>
        <a:p>
          <a:endParaRPr lang="es-ES_tradnl"/>
        </a:p>
      </dgm:t>
    </dgm:pt>
    <dgm:pt modelId="{49537981-4D11-7D49-8D15-9FF8B19402D6}" type="pres">
      <dgm:prSet presAssocID="{AD31EEA4-C6EC-6F47-A215-04B4B4F1A6C1}" presName="composite" presStyleCnt="0"/>
      <dgm:spPr/>
      <dgm:t>
        <a:bodyPr/>
        <a:lstStyle/>
        <a:p>
          <a:endParaRPr lang="es-ES_tradnl"/>
        </a:p>
      </dgm:t>
    </dgm:pt>
    <dgm:pt modelId="{7868C280-1EF5-F54C-A013-592E4390AA2C}" type="pres">
      <dgm:prSet presAssocID="{AD31EEA4-C6EC-6F47-A215-04B4B4F1A6C1}" presName="parentText" presStyleLbl="alignNode1" presStyleIdx="6" presStyleCnt="8">
        <dgm:presLayoutVars>
          <dgm:chMax val="1"/>
          <dgm:bulletEnabled val="1"/>
        </dgm:presLayoutVars>
      </dgm:prSet>
      <dgm:spPr/>
      <dgm:t>
        <a:bodyPr/>
        <a:lstStyle/>
        <a:p>
          <a:endParaRPr lang="es-ES_tradnl"/>
        </a:p>
      </dgm:t>
    </dgm:pt>
    <dgm:pt modelId="{BA3F149C-ABB8-2444-BD90-CC220A369E8D}" type="pres">
      <dgm:prSet presAssocID="{AD31EEA4-C6EC-6F47-A215-04B4B4F1A6C1}" presName="descendantText" presStyleLbl="alignAcc1" presStyleIdx="6" presStyleCnt="8">
        <dgm:presLayoutVars>
          <dgm:bulletEnabled val="1"/>
        </dgm:presLayoutVars>
      </dgm:prSet>
      <dgm:spPr/>
      <dgm:t>
        <a:bodyPr/>
        <a:lstStyle/>
        <a:p>
          <a:endParaRPr lang="es-ES_tradnl"/>
        </a:p>
      </dgm:t>
    </dgm:pt>
    <dgm:pt modelId="{1A493179-5A9C-6E41-A1C9-F536F7F9EA9E}" type="pres">
      <dgm:prSet presAssocID="{742F6543-7218-134B-9B81-9B3DDF6D41AA}" presName="sp" presStyleCnt="0"/>
      <dgm:spPr/>
      <dgm:t>
        <a:bodyPr/>
        <a:lstStyle/>
        <a:p>
          <a:endParaRPr lang="es-ES_tradnl"/>
        </a:p>
      </dgm:t>
    </dgm:pt>
    <dgm:pt modelId="{BB6F4735-C045-934F-8C5E-0123FB468669}" type="pres">
      <dgm:prSet presAssocID="{DC980C98-8AFD-0242-B4D7-5FE3A1F497D3}" presName="composite" presStyleCnt="0"/>
      <dgm:spPr/>
      <dgm:t>
        <a:bodyPr/>
        <a:lstStyle/>
        <a:p>
          <a:endParaRPr lang="es-ES_tradnl"/>
        </a:p>
      </dgm:t>
    </dgm:pt>
    <dgm:pt modelId="{AA0CB745-6667-4542-B2BD-BAFAE29FB5E2}" type="pres">
      <dgm:prSet presAssocID="{DC980C98-8AFD-0242-B4D7-5FE3A1F497D3}" presName="parentText" presStyleLbl="alignNode1" presStyleIdx="7" presStyleCnt="8">
        <dgm:presLayoutVars>
          <dgm:chMax val="1"/>
          <dgm:bulletEnabled val="1"/>
        </dgm:presLayoutVars>
      </dgm:prSet>
      <dgm:spPr/>
      <dgm:t>
        <a:bodyPr/>
        <a:lstStyle/>
        <a:p>
          <a:endParaRPr lang="es-ES_tradnl"/>
        </a:p>
      </dgm:t>
    </dgm:pt>
    <dgm:pt modelId="{A3CF389F-61E6-584A-8433-683FAAC33541}" type="pres">
      <dgm:prSet presAssocID="{DC980C98-8AFD-0242-B4D7-5FE3A1F497D3}" presName="descendantText" presStyleLbl="alignAcc1" presStyleIdx="7" presStyleCnt="8">
        <dgm:presLayoutVars>
          <dgm:bulletEnabled val="1"/>
        </dgm:presLayoutVars>
      </dgm:prSet>
      <dgm:spPr/>
      <dgm:t>
        <a:bodyPr/>
        <a:lstStyle/>
        <a:p>
          <a:endParaRPr lang="es-ES_tradnl"/>
        </a:p>
      </dgm:t>
    </dgm:pt>
  </dgm:ptLst>
  <dgm:cxnLst>
    <dgm:cxn modelId="{E86B6E31-A88B-124F-A5D9-4D98CEA86542}" srcId="{AD31EEA4-C6EC-6F47-A215-04B4B4F1A6C1}" destId="{954EC4EA-7105-5D49-9A27-84123FD27DED}" srcOrd="0" destOrd="0" parTransId="{CBA4F597-E38B-E345-A1D0-72A9404CEE9C}" sibTransId="{C497B901-77C1-DF4D-B867-DA3569DAC34E}"/>
    <dgm:cxn modelId="{76F38301-D373-424B-9B87-A32DA87F84B8}" type="presOf" srcId="{449C9F36-2BB7-E145-A757-2F0D47CE8F22}" destId="{10DDFC5B-E981-6B47-A881-803B96EF4C7B}" srcOrd="0" destOrd="0" presId="urn:microsoft.com/office/officeart/2005/8/layout/chevron2"/>
    <dgm:cxn modelId="{CBA40AD1-1FB0-8D40-9130-9A8985277660}" type="presOf" srcId="{AD31EEA4-C6EC-6F47-A215-04B4B4F1A6C1}" destId="{7868C280-1EF5-F54C-A013-592E4390AA2C}" srcOrd="0" destOrd="0" presId="urn:microsoft.com/office/officeart/2005/8/layout/chevron2"/>
    <dgm:cxn modelId="{4182BD6D-773C-3345-8C40-B6DAA4356039}" type="presOf" srcId="{67928D9A-FE15-2343-9FE0-291C1819268D}" destId="{4D22E122-8846-B146-B99B-536CB48636FF}" srcOrd="0" destOrd="0" presId="urn:microsoft.com/office/officeart/2005/8/layout/chevron2"/>
    <dgm:cxn modelId="{3949C347-3146-D046-9390-3543BC1BE7E2}" type="presOf" srcId="{EA0DEFCB-34A1-154A-A033-E238F789FFC9}" destId="{13D495E6-34C0-0C44-A059-66D994F2563C}" srcOrd="0" destOrd="0" presId="urn:microsoft.com/office/officeart/2005/8/layout/chevron2"/>
    <dgm:cxn modelId="{EA5C359B-1680-8B49-B926-F755C62FC0D5}" srcId="{4E6A389B-412B-DD4D-9D89-795C0A11C799}" destId="{156FA050-98EE-0048-9FD0-AC3F06D8AD41}" srcOrd="0" destOrd="0" parTransId="{274A8531-9976-F44D-87D2-5B9A1B377E8B}" sibTransId="{3B6371B9-CF0C-B74A-BAFC-BB0FA0B67F2F}"/>
    <dgm:cxn modelId="{9B9465C9-35AA-DB46-BB3E-4AC1528E34F7}" type="presOf" srcId="{C93A4D8D-537B-CB4B-97DA-45EB92D90701}" destId="{0D21BB2E-0658-0640-AA5E-373D090A9199}" srcOrd="0" destOrd="0" presId="urn:microsoft.com/office/officeart/2005/8/layout/chevron2"/>
    <dgm:cxn modelId="{BC5758DD-B17F-6049-8521-F970B6D92E8A}" srcId="{449C9F36-2BB7-E145-A757-2F0D47CE8F22}" destId="{C073A8AC-A254-964D-BA30-996D1D69088B}" srcOrd="0" destOrd="0" parTransId="{119AF71D-6076-1549-9171-E85C25F51650}" sibTransId="{79A2C14F-C470-E042-8ED5-6E5EE83350B6}"/>
    <dgm:cxn modelId="{54D6A70F-1084-004F-8855-2E6AAA0DD2A9}" type="presOf" srcId="{954EC4EA-7105-5D49-9A27-84123FD27DED}" destId="{BA3F149C-ABB8-2444-BD90-CC220A369E8D}" srcOrd="0" destOrd="0" presId="urn:microsoft.com/office/officeart/2005/8/layout/chevron2"/>
    <dgm:cxn modelId="{B109F992-EA89-7F49-8077-A9C557D73D13}" srcId="{67928D9A-FE15-2343-9FE0-291C1819268D}" destId="{449C9F36-2BB7-E145-A757-2F0D47CE8F22}" srcOrd="0" destOrd="0" parTransId="{ED3BA6BA-3B08-7A4F-8697-E9704068ECA4}" sibTransId="{BE57E053-2E5D-854A-AEC3-50AF82CA00A8}"/>
    <dgm:cxn modelId="{B0D96983-F9D5-114D-A6AD-6E54267F2A97}" srcId="{67928D9A-FE15-2343-9FE0-291C1819268D}" destId="{E4CA8EE2-B98D-7C47-A2E1-B1C5924E267B}" srcOrd="1" destOrd="0" parTransId="{8F25CBFD-7AD0-CB43-89EE-4FF0A802DFA9}" sibTransId="{E27483E7-1EB2-7E4B-92CC-BD4BF022A6BB}"/>
    <dgm:cxn modelId="{E9D83DA5-9644-6246-B7A4-AD5C7715D14F}" type="presOf" srcId="{D9746920-972B-BC4E-9846-DFA9E11429AE}" destId="{2945F0C4-5CC6-6142-910A-5383C80F8CB6}" srcOrd="0" destOrd="0" presId="urn:microsoft.com/office/officeart/2005/8/layout/chevron2"/>
    <dgm:cxn modelId="{5ED32FB2-4BA1-0F48-9506-4B1E37736720}" type="presOf" srcId="{3517E8CD-4578-EB41-8B5A-597180667BB7}" destId="{D0A53CFF-06B1-B145-8D21-DE1F898765AD}" srcOrd="0" destOrd="0" presId="urn:microsoft.com/office/officeart/2005/8/layout/chevron2"/>
    <dgm:cxn modelId="{5FB58EA8-AE04-7E4D-A40B-3860CFFC9FF0}" type="presOf" srcId="{AB3541B7-CFE1-C74B-9370-90A0589A57A7}" destId="{AC9724DD-AFF0-1846-B8DE-94D2EF2F45AC}" srcOrd="0" destOrd="0" presId="urn:microsoft.com/office/officeart/2005/8/layout/chevron2"/>
    <dgm:cxn modelId="{7BAABF85-733E-0C4A-B878-B2EF58399C84}" srcId="{67928D9A-FE15-2343-9FE0-291C1819268D}" destId="{AB3541B7-CFE1-C74B-9370-90A0589A57A7}" srcOrd="4" destOrd="0" parTransId="{B847090D-53F9-1A4E-AC27-5CAB9D414B06}" sibTransId="{895C60C7-1F70-C945-84DE-8567EB693176}"/>
    <dgm:cxn modelId="{C0A23852-FA83-B949-8C44-F29B1000D750}" type="presOf" srcId="{4E6A389B-412B-DD4D-9D89-795C0A11C799}" destId="{10E19681-3360-F642-A5EC-787BC8F4F4C7}" srcOrd="0" destOrd="0" presId="urn:microsoft.com/office/officeart/2005/8/layout/chevron2"/>
    <dgm:cxn modelId="{0BD7B31A-3ADC-A04F-8E97-A5112D19E557}" srcId="{67928D9A-FE15-2343-9FE0-291C1819268D}" destId="{4E6A389B-412B-DD4D-9D89-795C0A11C799}" srcOrd="3" destOrd="0" parTransId="{A27DE027-7AD6-6643-B060-1DDB8C1E122A}" sibTransId="{D45C8487-CAFD-1946-A4AF-5A1E44AC78EB}"/>
    <dgm:cxn modelId="{FC23AF15-C7FC-C24F-B8BE-65623743D1CA}" srcId="{C93A4D8D-537B-CB4B-97DA-45EB92D90701}" destId="{3517E8CD-4578-EB41-8B5A-597180667BB7}" srcOrd="0" destOrd="0" parTransId="{71CB3721-A1A5-7440-B4CF-D3BDBA64F6FD}" sibTransId="{E87400CE-71A9-A540-9045-9B254CF11CC1}"/>
    <dgm:cxn modelId="{323AFEDF-C2CC-7940-8603-FE45EF96387E}" srcId="{EA0DEFCB-34A1-154A-A033-E238F789FFC9}" destId="{7AC9D8E8-2796-1C49-95CC-A1C1F0F1A938}" srcOrd="0" destOrd="0" parTransId="{133DCCAB-8FFC-C548-878F-B2BDA8B78FD7}" sibTransId="{38AB7A92-7CC4-9D4E-BAD3-45EA6BA802FB}"/>
    <dgm:cxn modelId="{A5DDEE5D-0B50-C34A-AD87-508082BF2F7D}" srcId="{67928D9A-FE15-2343-9FE0-291C1819268D}" destId="{EA0DEFCB-34A1-154A-A033-E238F789FFC9}" srcOrd="2" destOrd="0" parTransId="{5734025A-D828-264F-B3B3-A0F1F6F76D7D}" sibTransId="{A0AB9E94-3116-AB42-B4B9-A698D8A5AD3C}"/>
    <dgm:cxn modelId="{875EE02F-53DA-5949-861C-BB673C63AB72}" srcId="{67928D9A-FE15-2343-9FE0-291C1819268D}" destId="{DC980C98-8AFD-0242-B4D7-5FE3A1F497D3}" srcOrd="7" destOrd="0" parTransId="{F9972FC7-9073-1347-8ABF-8A0194CF555F}" sibTransId="{C06E31A6-1458-F341-94CE-E3331A949592}"/>
    <dgm:cxn modelId="{082E8765-4A78-AB49-9B01-0703948DF3CC}" srcId="{E4CA8EE2-B98D-7C47-A2E1-B1C5924E267B}" destId="{D9746920-972B-BC4E-9846-DFA9E11429AE}" srcOrd="0" destOrd="0" parTransId="{5FEFD455-A67E-8547-9904-D963AABE1905}" sibTransId="{10E46175-4745-EA4B-9261-B44313CBED48}"/>
    <dgm:cxn modelId="{8C06BC20-66A4-4445-8741-4CA387FF117F}" type="presOf" srcId="{7AC9D8E8-2796-1C49-95CC-A1C1F0F1A938}" destId="{EDE41A03-B9CF-E94E-922D-A48074BC123A}" srcOrd="0" destOrd="0" presId="urn:microsoft.com/office/officeart/2005/8/layout/chevron2"/>
    <dgm:cxn modelId="{532D3918-0EE2-D244-9942-113049AB69F1}" type="presOf" srcId="{C073A8AC-A254-964D-BA30-996D1D69088B}" destId="{E8161BE4-6D61-8542-B18D-427DA05FED21}" srcOrd="0" destOrd="0" presId="urn:microsoft.com/office/officeart/2005/8/layout/chevron2"/>
    <dgm:cxn modelId="{E769C29C-B1EA-5040-B9EE-A716271C7AA1}" type="presOf" srcId="{E4CA8EE2-B98D-7C47-A2E1-B1C5924E267B}" destId="{ADC45115-B837-E548-BB13-7C46DB2BC77A}" srcOrd="0" destOrd="0" presId="urn:microsoft.com/office/officeart/2005/8/layout/chevron2"/>
    <dgm:cxn modelId="{43F2A552-62F8-B849-8170-474EA109F474}" srcId="{67928D9A-FE15-2343-9FE0-291C1819268D}" destId="{AD31EEA4-C6EC-6F47-A215-04B4B4F1A6C1}" srcOrd="6" destOrd="0" parTransId="{0ED18062-C60C-A34B-BFD4-6DB6E3CA0BE6}" sibTransId="{742F6543-7218-134B-9B81-9B3DDF6D41AA}"/>
    <dgm:cxn modelId="{9B026A93-2C92-F745-B331-5DF89C51C278}" type="presOf" srcId="{156FA050-98EE-0048-9FD0-AC3F06D8AD41}" destId="{23889352-855A-2A4B-993A-76BE8DF67438}" srcOrd="0" destOrd="0" presId="urn:microsoft.com/office/officeart/2005/8/layout/chevron2"/>
    <dgm:cxn modelId="{B7894AC3-2C05-B84A-A9C6-E9ACAE0919AF}" srcId="{DC980C98-8AFD-0242-B4D7-5FE3A1F497D3}" destId="{B946F147-828A-774B-8F04-5AF09FCD9085}" srcOrd="0" destOrd="0" parTransId="{39DE90EB-E0D1-4643-9B85-793AD04DC9A4}" sibTransId="{2B2A2BF6-EA9E-AB4E-8696-BE86A30881A1}"/>
    <dgm:cxn modelId="{7EA8991A-6D7D-5848-820A-C7A12A8D6EDF}" type="presOf" srcId="{533C5C50-F539-164C-8D3A-2A8C4DD52E38}" destId="{FA0B990C-EDA7-1648-BCB4-8509F250CA92}" srcOrd="0" destOrd="0" presId="urn:microsoft.com/office/officeart/2005/8/layout/chevron2"/>
    <dgm:cxn modelId="{2359BB50-ED46-0A44-99E1-462733A84BDB}" type="presOf" srcId="{B946F147-828A-774B-8F04-5AF09FCD9085}" destId="{A3CF389F-61E6-584A-8433-683FAAC33541}" srcOrd="0" destOrd="0" presId="urn:microsoft.com/office/officeart/2005/8/layout/chevron2"/>
    <dgm:cxn modelId="{035E328D-D4FD-CF4D-B4B5-A992925E090D}" srcId="{AB3541B7-CFE1-C74B-9370-90A0589A57A7}" destId="{533C5C50-F539-164C-8D3A-2A8C4DD52E38}" srcOrd="0" destOrd="0" parTransId="{8792C486-9ECB-4341-BCE1-4747529340BD}" sibTransId="{13F509FB-4077-3F44-80DA-90180420EDAD}"/>
    <dgm:cxn modelId="{B0363D29-3F29-1343-8212-077ABA15162C}" type="presOf" srcId="{DC980C98-8AFD-0242-B4D7-5FE3A1F497D3}" destId="{AA0CB745-6667-4542-B2BD-BAFAE29FB5E2}" srcOrd="0" destOrd="0" presId="urn:microsoft.com/office/officeart/2005/8/layout/chevron2"/>
    <dgm:cxn modelId="{261D86AF-BBE5-7644-851F-0B33F1BC5675}" srcId="{67928D9A-FE15-2343-9FE0-291C1819268D}" destId="{C93A4D8D-537B-CB4B-97DA-45EB92D90701}" srcOrd="5" destOrd="0" parTransId="{027B8180-F133-4C41-99EB-E1403E49AA13}" sibTransId="{BF9EE9E9-8DC9-374E-AAF6-AFAFD41BC9C2}"/>
    <dgm:cxn modelId="{A70EDE6E-B1BD-FB48-8342-B15844E0AFB4}" type="presParOf" srcId="{4D22E122-8846-B146-B99B-536CB48636FF}" destId="{06FFC575-9111-4F48-BA56-7258C73CC7B8}" srcOrd="0" destOrd="0" presId="urn:microsoft.com/office/officeart/2005/8/layout/chevron2"/>
    <dgm:cxn modelId="{6000CE18-F470-234C-BB4F-D5E805B90C31}" type="presParOf" srcId="{06FFC575-9111-4F48-BA56-7258C73CC7B8}" destId="{10DDFC5B-E981-6B47-A881-803B96EF4C7B}" srcOrd="0" destOrd="0" presId="urn:microsoft.com/office/officeart/2005/8/layout/chevron2"/>
    <dgm:cxn modelId="{E9E0D6F1-6E16-414D-97DC-FC6CD5175AA7}" type="presParOf" srcId="{06FFC575-9111-4F48-BA56-7258C73CC7B8}" destId="{E8161BE4-6D61-8542-B18D-427DA05FED21}" srcOrd="1" destOrd="0" presId="urn:microsoft.com/office/officeart/2005/8/layout/chevron2"/>
    <dgm:cxn modelId="{AEE636BC-B407-6A41-8A34-ED7BCE214A33}" type="presParOf" srcId="{4D22E122-8846-B146-B99B-536CB48636FF}" destId="{2CC8DD88-EA29-094C-B8F8-8C9C23964369}" srcOrd="1" destOrd="0" presId="urn:microsoft.com/office/officeart/2005/8/layout/chevron2"/>
    <dgm:cxn modelId="{9B880B9A-086E-E342-9A53-7C8B585A3EC5}" type="presParOf" srcId="{4D22E122-8846-B146-B99B-536CB48636FF}" destId="{F73E7834-7108-A84E-84FD-9DE9E145CB1E}" srcOrd="2" destOrd="0" presId="urn:microsoft.com/office/officeart/2005/8/layout/chevron2"/>
    <dgm:cxn modelId="{9806E4E3-8D5E-744F-9D22-F271B66E35AD}" type="presParOf" srcId="{F73E7834-7108-A84E-84FD-9DE9E145CB1E}" destId="{ADC45115-B837-E548-BB13-7C46DB2BC77A}" srcOrd="0" destOrd="0" presId="urn:microsoft.com/office/officeart/2005/8/layout/chevron2"/>
    <dgm:cxn modelId="{CAF4EE89-9C1F-F642-8670-994EBC6EC6D2}" type="presParOf" srcId="{F73E7834-7108-A84E-84FD-9DE9E145CB1E}" destId="{2945F0C4-5CC6-6142-910A-5383C80F8CB6}" srcOrd="1" destOrd="0" presId="urn:microsoft.com/office/officeart/2005/8/layout/chevron2"/>
    <dgm:cxn modelId="{A4754B29-0136-EC42-ACD2-9FA49823A376}" type="presParOf" srcId="{4D22E122-8846-B146-B99B-536CB48636FF}" destId="{9B70D211-4E22-674E-BC75-12E9B8E45874}" srcOrd="3" destOrd="0" presId="urn:microsoft.com/office/officeart/2005/8/layout/chevron2"/>
    <dgm:cxn modelId="{2F03B53B-9184-C24C-BDF1-E16661817F02}" type="presParOf" srcId="{4D22E122-8846-B146-B99B-536CB48636FF}" destId="{7B010B10-26AD-4B4A-87FF-CE6FAF39448F}" srcOrd="4" destOrd="0" presId="urn:microsoft.com/office/officeart/2005/8/layout/chevron2"/>
    <dgm:cxn modelId="{AC1578CB-A1D9-5744-B7C6-F06F26641E7F}" type="presParOf" srcId="{7B010B10-26AD-4B4A-87FF-CE6FAF39448F}" destId="{13D495E6-34C0-0C44-A059-66D994F2563C}" srcOrd="0" destOrd="0" presId="urn:microsoft.com/office/officeart/2005/8/layout/chevron2"/>
    <dgm:cxn modelId="{BDF01D30-B48D-DB42-8766-2A16DD8EE865}" type="presParOf" srcId="{7B010B10-26AD-4B4A-87FF-CE6FAF39448F}" destId="{EDE41A03-B9CF-E94E-922D-A48074BC123A}" srcOrd="1" destOrd="0" presId="urn:microsoft.com/office/officeart/2005/8/layout/chevron2"/>
    <dgm:cxn modelId="{E43BD485-4272-1547-A8B7-3839A437AC9D}" type="presParOf" srcId="{4D22E122-8846-B146-B99B-536CB48636FF}" destId="{3CED56A1-B585-834E-B50A-2FBC9DD8D7A9}" srcOrd="5" destOrd="0" presId="urn:microsoft.com/office/officeart/2005/8/layout/chevron2"/>
    <dgm:cxn modelId="{8D23791F-453E-E540-BFDF-D56BFE6A4E3C}" type="presParOf" srcId="{4D22E122-8846-B146-B99B-536CB48636FF}" destId="{41C3E961-3F32-FC47-9A55-EEEB8C8EBE37}" srcOrd="6" destOrd="0" presId="urn:microsoft.com/office/officeart/2005/8/layout/chevron2"/>
    <dgm:cxn modelId="{CDD3B887-6DF9-BD4D-B53A-6BF3C46C5699}" type="presParOf" srcId="{41C3E961-3F32-FC47-9A55-EEEB8C8EBE37}" destId="{10E19681-3360-F642-A5EC-787BC8F4F4C7}" srcOrd="0" destOrd="0" presId="urn:microsoft.com/office/officeart/2005/8/layout/chevron2"/>
    <dgm:cxn modelId="{5B88A53E-1986-E94C-85F3-883631816F97}" type="presParOf" srcId="{41C3E961-3F32-FC47-9A55-EEEB8C8EBE37}" destId="{23889352-855A-2A4B-993A-76BE8DF67438}" srcOrd="1" destOrd="0" presId="urn:microsoft.com/office/officeart/2005/8/layout/chevron2"/>
    <dgm:cxn modelId="{BE6720DB-50CD-2340-85B5-FFBCFD25510C}" type="presParOf" srcId="{4D22E122-8846-B146-B99B-536CB48636FF}" destId="{68A84A0C-9FA5-C641-A784-C782B368A815}" srcOrd="7" destOrd="0" presId="urn:microsoft.com/office/officeart/2005/8/layout/chevron2"/>
    <dgm:cxn modelId="{EBEC2BE5-4C05-4344-8B83-4BBAD5D06008}" type="presParOf" srcId="{4D22E122-8846-B146-B99B-536CB48636FF}" destId="{9B9FA2E2-CC9D-2646-A911-8A34CFC402E0}" srcOrd="8" destOrd="0" presId="urn:microsoft.com/office/officeart/2005/8/layout/chevron2"/>
    <dgm:cxn modelId="{1DD93C20-AB4D-3F40-8D59-B9A15A64749C}" type="presParOf" srcId="{9B9FA2E2-CC9D-2646-A911-8A34CFC402E0}" destId="{AC9724DD-AFF0-1846-B8DE-94D2EF2F45AC}" srcOrd="0" destOrd="0" presId="urn:microsoft.com/office/officeart/2005/8/layout/chevron2"/>
    <dgm:cxn modelId="{E8E64A8D-BDBA-5D45-BBC7-B93E9C2500DC}" type="presParOf" srcId="{9B9FA2E2-CC9D-2646-A911-8A34CFC402E0}" destId="{FA0B990C-EDA7-1648-BCB4-8509F250CA92}" srcOrd="1" destOrd="0" presId="urn:microsoft.com/office/officeart/2005/8/layout/chevron2"/>
    <dgm:cxn modelId="{A7A5AA79-CCF6-1447-A3A8-C981DDF84843}" type="presParOf" srcId="{4D22E122-8846-B146-B99B-536CB48636FF}" destId="{3CABC109-EFF7-364F-9DBF-25240CB8EBB4}" srcOrd="9" destOrd="0" presId="urn:microsoft.com/office/officeart/2005/8/layout/chevron2"/>
    <dgm:cxn modelId="{F6734AC9-6B3A-B842-9F52-8822A98D7F8A}" type="presParOf" srcId="{4D22E122-8846-B146-B99B-536CB48636FF}" destId="{2090EC06-4D87-9E41-960E-5D84C1F8882F}" srcOrd="10" destOrd="0" presId="urn:microsoft.com/office/officeart/2005/8/layout/chevron2"/>
    <dgm:cxn modelId="{12CBE78E-1727-0D48-9CCC-8CB0449983C8}" type="presParOf" srcId="{2090EC06-4D87-9E41-960E-5D84C1F8882F}" destId="{0D21BB2E-0658-0640-AA5E-373D090A9199}" srcOrd="0" destOrd="0" presId="urn:microsoft.com/office/officeart/2005/8/layout/chevron2"/>
    <dgm:cxn modelId="{A3E37040-08B3-A84B-9726-79AC7B7E37F8}" type="presParOf" srcId="{2090EC06-4D87-9E41-960E-5D84C1F8882F}" destId="{D0A53CFF-06B1-B145-8D21-DE1F898765AD}" srcOrd="1" destOrd="0" presId="urn:microsoft.com/office/officeart/2005/8/layout/chevron2"/>
    <dgm:cxn modelId="{220018C3-BF37-6D44-9499-10B40D13DC13}" type="presParOf" srcId="{4D22E122-8846-B146-B99B-536CB48636FF}" destId="{472CEF27-24FB-5145-A2DE-03356A88719A}" srcOrd="11" destOrd="0" presId="urn:microsoft.com/office/officeart/2005/8/layout/chevron2"/>
    <dgm:cxn modelId="{46A28A49-EC2F-964E-9AAA-FC20283B6C18}" type="presParOf" srcId="{4D22E122-8846-B146-B99B-536CB48636FF}" destId="{49537981-4D11-7D49-8D15-9FF8B19402D6}" srcOrd="12" destOrd="0" presId="urn:microsoft.com/office/officeart/2005/8/layout/chevron2"/>
    <dgm:cxn modelId="{C1E0BE65-0DA1-0645-8935-99A1EB5E3921}" type="presParOf" srcId="{49537981-4D11-7D49-8D15-9FF8B19402D6}" destId="{7868C280-1EF5-F54C-A013-592E4390AA2C}" srcOrd="0" destOrd="0" presId="urn:microsoft.com/office/officeart/2005/8/layout/chevron2"/>
    <dgm:cxn modelId="{CBB8C725-1592-9740-8963-2F554100685A}" type="presParOf" srcId="{49537981-4D11-7D49-8D15-9FF8B19402D6}" destId="{BA3F149C-ABB8-2444-BD90-CC220A369E8D}" srcOrd="1" destOrd="0" presId="urn:microsoft.com/office/officeart/2005/8/layout/chevron2"/>
    <dgm:cxn modelId="{FFC22F94-93F2-4740-B5C6-F55D9AC930C2}" type="presParOf" srcId="{4D22E122-8846-B146-B99B-536CB48636FF}" destId="{1A493179-5A9C-6E41-A1C9-F536F7F9EA9E}" srcOrd="13" destOrd="0" presId="urn:microsoft.com/office/officeart/2005/8/layout/chevron2"/>
    <dgm:cxn modelId="{75CF836C-320D-914B-A7D5-97BF63972B86}" type="presParOf" srcId="{4D22E122-8846-B146-B99B-536CB48636FF}" destId="{BB6F4735-C045-934F-8C5E-0123FB468669}" srcOrd="14" destOrd="0" presId="urn:microsoft.com/office/officeart/2005/8/layout/chevron2"/>
    <dgm:cxn modelId="{137004CC-BD17-4148-8C9F-9654E21A3F43}" type="presParOf" srcId="{BB6F4735-C045-934F-8C5E-0123FB468669}" destId="{AA0CB745-6667-4542-B2BD-BAFAE29FB5E2}" srcOrd="0" destOrd="0" presId="urn:microsoft.com/office/officeart/2005/8/layout/chevron2"/>
    <dgm:cxn modelId="{50ECD549-E2EF-C642-BA18-9552BD57CE19}" type="presParOf" srcId="{BB6F4735-C045-934F-8C5E-0123FB468669}" destId="{A3CF389F-61E6-584A-8433-683FAAC3354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70ECA-A255-7B46-A29C-8305E7225541}">
      <dsp:nvSpPr>
        <dsp:cNvPr id="0" name=""/>
        <dsp:cNvSpPr/>
      </dsp:nvSpPr>
      <dsp:spPr>
        <a:xfrm rot="5400000">
          <a:off x="270926" y="2928215"/>
          <a:ext cx="810181" cy="1348123"/>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AC1F93F-8796-6949-8A2B-5D1B9ECA798A}">
      <dsp:nvSpPr>
        <dsp:cNvPr id="0" name=""/>
        <dsp:cNvSpPr/>
      </dsp:nvSpPr>
      <dsp:spPr>
        <a:xfrm>
          <a:off x="135686" y="3331014"/>
          <a:ext cx="1217093" cy="106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ES_tradnl" sz="1400" b="1" kern="1200" dirty="0" smtClean="0">
              <a:solidFill>
                <a:schemeClr val="accent5">
                  <a:lumMod val="50000"/>
                </a:schemeClr>
              </a:solidFill>
            </a:rPr>
            <a:t>Problematizar</a:t>
          </a:r>
        </a:p>
        <a:p>
          <a:pPr lvl="0" algn="l" defTabSz="622300">
            <a:lnSpc>
              <a:spcPct val="90000"/>
            </a:lnSpc>
            <a:spcBef>
              <a:spcPct val="0"/>
            </a:spcBef>
            <a:spcAft>
              <a:spcPct val="35000"/>
            </a:spcAft>
          </a:pPr>
          <a:r>
            <a:rPr lang="es-ES_tradnl" sz="1400" kern="1200" dirty="0" smtClean="0"/>
            <a:t> </a:t>
          </a:r>
          <a:endParaRPr lang="es-ES_tradnl" sz="1400" kern="1200" dirty="0"/>
        </a:p>
      </dsp:txBody>
      <dsp:txXfrm>
        <a:off x="135686" y="3331014"/>
        <a:ext cx="1217093" cy="1066854"/>
      </dsp:txXfrm>
    </dsp:sp>
    <dsp:sp modelId="{2B8D3DDE-F31C-4D49-934E-319C49E48A92}">
      <dsp:nvSpPr>
        <dsp:cNvPr id="0" name=""/>
        <dsp:cNvSpPr/>
      </dsp:nvSpPr>
      <dsp:spPr>
        <a:xfrm>
          <a:off x="1123140" y="2828965"/>
          <a:ext cx="229640" cy="229640"/>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E61D098-88C8-5846-BA2A-6EC8842DAA9A}">
      <dsp:nvSpPr>
        <dsp:cNvPr id="0" name=""/>
        <dsp:cNvSpPr/>
      </dsp:nvSpPr>
      <dsp:spPr>
        <a:xfrm rot="5400000">
          <a:off x="1760886" y="2605334"/>
          <a:ext cx="810181" cy="1348123"/>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18032EE-9FEF-5A4C-831A-A85115299579}">
      <dsp:nvSpPr>
        <dsp:cNvPr id="0" name=""/>
        <dsp:cNvSpPr/>
      </dsp:nvSpPr>
      <dsp:spPr>
        <a:xfrm>
          <a:off x="1595372" y="3053943"/>
          <a:ext cx="1277644" cy="975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ES_tradnl" sz="1400" b="1" kern="1200" dirty="0" smtClean="0">
              <a:solidFill>
                <a:schemeClr val="accent6">
                  <a:lumMod val="50000"/>
                </a:schemeClr>
              </a:solidFill>
            </a:rPr>
            <a:t>Contextualizar</a:t>
          </a:r>
          <a:endParaRPr lang="es-ES_tradnl" sz="1400" b="1" kern="1200" dirty="0">
            <a:solidFill>
              <a:schemeClr val="accent6">
                <a:lumMod val="50000"/>
              </a:schemeClr>
            </a:solidFill>
          </a:endParaRPr>
        </a:p>
      </dsp:txBody>
      <dsp:txXfrm>
        <a:off x="1595372" y="3053943"/>
        <a:ext cx="1277644" cy="975232"/>
      </dsp:txXfrm>
    </dsp:sp>
    <dsp:sp modelId="{6F29F713-3368-B941-88CE-0A7202A9BC5D}">
      <dsp:nvSpPr>
        <dsp:cNvPr id="0" name=""/>
        <dsp:cNvSpPr/>
      </dsp:nvSpPr>
      <dsp:spPr>
        <a:xfrm>
          <a:off x="2613100" y="2506084"/>
          <a:ext cx="229640" cy="229640"/>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FAB02D1-E022-FB4C-89F8-8EFA2CC4CBF1}">
      <dsp:nvSpPr>
        <dsp:cNvPr id="0" name=""/>
        <dsp:cNvSpPr/>
      </dsp:nvSpPr>
      <dsp:spPr>
        <a:xfrm rot="5400000">
          <a:off x="3250847" y="2236642"/>
          <a:ext cx="810181" cy="1348123"/>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B5A33E9-3F20-6F44-A2A7-6DC23A7E50FC}">
      <dsp:nvSpPr>
        <dsp:cNvPr id="0" name=""/>
        <dsp:cNvSpPr/>
      </dsp:nvSpPr>
      <dsp:spPr>
        <a:xfrm>
          <a:off x="3115607" y="2639440"/>
          <a:ext cx="1217093" cy="106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ES_tradnl" sz="1400" b="1" kern="1200" dirty="0" smtClean="0">
              <a:solidFill>
                <a:schemeClr val="accent2">
                  <a:lumMod val="50000"/>
                </a:schemeClr>
              </a:solidFill>
            </a:rPr>
            <a:t>Elaborar un diagnóstico</a:t>
          </a:r>
          <a:endParaRPr lang="es-ES_tradnl" sz="1400" b="1" kern="1200" dirty="0">
            <a:solidFill>
              <a:schemeClr val="accent2">
                <a:lumMod val="50000"/>
              </a:schemeClr>
            </a:solidFill>
          </a:endParaRPr>
        </a:p>
      </dsp:txBody>
      <dsp:txXfrm>
        <a:off x="3115607" y="2639440"/>
        <a:ext cx="1217093" cy="1066854"/>
      </dsp:txXfrm>
    </dsp:sp>
    <dsp:sp modelId="{DF1FF562-0E8E-8044-9B18-0FA8073906E5}">
      <dsp:nvSpPr>
        <dsp:cNvPr id="0" name=""/>
        <dsp:cNvSpPr/>
      </dsp:nvSpPr>
      <dsp:spPr>
        <a:xfrm>
          <a:off x="4103061" y="2137391"/>
          <a:ext cx="229640" cy="229640"/>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E4B800A-B65C-5445-808E-7E9F7E275A61}">
      <dsp:nvSpPr>
        <dsp:cNvPr id="0" name=""/>
        <dsp:cNvSpPr/>
      </dsp:nvSpPr>
      <dsp:spPr>
        <a:xfrm rot="5400000">
          <a:off x="4740807" y="1867950"/>
          <a:ext cx="810181" cy="1348123"/>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A068726-C09D-F940-931E-F50DFF3AC7B8}">
      <dsp:nvSpPr>
        <dsp:cNvPr id="0" name=""/>
        <dsp:cNvSpPr/>
      </dsp:nvSpPr>
      <dsp:spPr>
        <a:xfrm>
          <a:off x="4605568" y="2270748"/>
          <a:ext cx="1217093" cy="106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ES_tradnl" sz="1400" b="1" kern="1200" dirty="0" smtClean="0">
              <a:solidFill>
                <a:schemeClr val="accent4">
                  <a:lumMod val="50000"/>
                </a:schemeClr>
              </a:solidFill>
            </a:rPr>
            <a:t>Planeación</a:t>
          </a:r>
          <a:endParaRPr lang="es-ES_tradnl" sz="1400" kern="1200" dirty="0"/>
        </a:p>
      </dsp:txBody>
      <dsp:txXfrm>
        <a:off x="4605568" y="2270748"/>
        <a:ext cx="1217093" cy="1066854"/>
      </dsp:txXfrm>
    </dsp:sp>
    <dsp:sp modelId="{09FD26D4-81E0-E047-BC8B-535EFCFF9F68}">
      <dsp:nvSpPr>
        <dsp:cNvPr id="0" name=""/>
        <dsp:cNvSpPr/>
      </dsp:nvSpPr>
      <dsp:spPr>
        <a:xfrm>
          <a:off x="5593021" y="1768699"/>
          <a:ext cx="229640" cy="229640"/>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404C860-3A0C-E341-AF33-55278AC44188}">
      <dsp:nvSpPr>
        <dsp:cNvPr id="0" name=""/>
        <dsp:cNvSpPr/>
      </dsp:nvSpPr>
      <dsp:spPr>
        <a:xfrm rot="5400000">
          <a:off x="6230768" y="1499257"/>
          <a:ext cx="810181" cy="1348123"/>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5DFE1F2-FF48-6048-BF24-DF856292EF8E}">
      <dsp:nvSpPr>
        <dsp:cNvPr id="0" name=""/>
        <dsp:cNvSpPr/>
      </dsp:nvSpPr>
      <dsp:spPr>
        <a:xfrm>
          <a:off x="6095528" y="1902056"/>
          <a:ext cx="1217093" cy="106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ES_tradnl" sz="1400" b="1" kern="1200" dirty="0" smtClean="0">
              <a:solidFill>
                <a:srgbClr val="FF0000"/>
              </a:solidFill>
            </a:rPr>
            <a:t>Ejecución y monitoreo </a:t>
          </a:r>
          <a:r>
            <a:rPr lang="es-ES_tradnl" sz="1400" b="1" kern="1200" dirty="0" smtClean="0"/>
            <a:t> </a:t>
          </a:r>
          <a:endParaRPr lang="es-ES_tradnl" sz="1400" b="1" kern="1200" dirty="0"/>
        </a:p>
      </dsp:txBody>
      <dsp:txXfrm>
        <a:off x="6095528" y="1902056"/>
        <a:ext cx="1217093" cy="1066854"/>
      </dsp:txXfrm>
    </dsp:sp>
    <dsp:sp modelId="{1E46170B-20D0-9F48-A285-BE6026C3B5A1}">
      <dsp:nvSpPr>
        <dsp:cNvPr id="0" name=""/>
        <dsp:cNvSpPr/>
      </dsp:nvSpPr>
      <dsp:spPr>
        <a:xfrm>
          <a:off x="7082982" y="1400007"/>
          <a:ext cx="229640" cy="229640"/>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2A1058F-F5CF-A94F-BEDF-BF2A38724F23}">
      <dsp:nvSpPr>
        <dsp:cNvPr id="0" name=""/>
        <dsp:cNvSpPr/>
      </dsp:nvSpPr>
      <dsp:spPr>
        <a:xfrm rot="5400000">
          <a:off x="7720728" y="1130565"/>
          <a:ext cx="810181" cy="1348123"/>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A9EF9AD-7B21-084F-A3E5-44FD459553B2}">
      <dsp:nvSpPr>
        <dsp:cNvPr id="0" name=""/>
        <dsp:cNvSpPr/>
      </dsp:nvSpPr>
      <dsp:spPr>
        <a:xfrm>
          <a:off x="7585489" y="1533364"/>
          <a:ext cx="1217093" cy="106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ES_tradnl" sz="1400" b="1" kern="1200" dirty="0" smtClean="0">
              <a:solidFill>
                <a:srgbClr val="7030A0"/>
              </a:solidFill>
            </a:rPr>
            <a:t>Sistematizar la información </a:t>
          </a:r>
          <a:endParaRPr lang="es-ES_tradnl" sz="1400" b="1" kern="1200" dirty="0">
            <a:solidFill>
              <a:srgbClr val="7030A0"/>
            </a:solidFill>
          </a:endParaRPr>
        </a:p>
      </dsp:txBody>
      <dsp:txXfrm>
        <a:off x="7585489" y="1533364"/>
        <a:ext cx="1217093" cy="1066854"/>
      </dsp:txXfrm>
    </dsp:sp>
    <dsp:sp modelId="{D56BDD7B-210D-E243-893B-C659BEEEC50E}">
      <dsp:nvSpPr>
        <dsp:cNvPr id="0" name=""/>
        <dsp:cNvSpPr/>
      </dsp:nvSpPr>
      <dsp:spPr>
        <a:xfrm>
          <a:off x="8572942" y="1031315"/>
          <a:ext cx="229640" cy="229640"/>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74B3458-1E63-1341-B680-EAA2FCBE71EF}">
      <dsp:nvSpPr>
        <dsp:cNvPr id="0" name=""/>
        <dsp:cNvSpPr/>
      </dsp:nvSpPr>
      <dsp:spPr>
        <a:xfrm rot="5400000">
          <a:off x="9210689" y="761873"/>
          <a:ext cx="810181" cy="1348123"/>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705C784-DDFF-3D4E-8725-86951140B4F1}">
      <dsp:nvSpPr>
        <dsp:cNvPr id="0" name=""/>
        <dsp:cNvSpPr/>
      </dsp:nvSpPr>
      <dsp:spPr>
        <a:xfrm>
          <a:off x="9075449" y="1164672"/>
          <a:ext cx="1217093" cy="106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ES_tradnl" sz="1400" b="1" kern="1200" dirty="0" smtClean="0">
              <a:solidFill>
                <a:srgbClr val="002060"/>
              </a:solidFill>
            </a:rPr>
            <a:t>Evaluación </a:t>
          </a:r>
          <a:r>
            <a:rPr lang="es-ES_tradnl" sz="1400" kern="1200" dirty="0" smtClean="0"/>
            <a:t> </a:t>
          </a:r>
          <a:endParaRPr lang="es-ES_tradnl" sz="1400" kern="1200" dirty="0"/>
        </a:p>
      </dsp:txBody>
      <dsp:txXfrm>
        <a:off x="9075449" y="1164672"/>
        <a:ext cx="1217093" cy="1066854"/>
      </dsp:txXfrm>
    </dsp:sp>
    <dsp:sp modelId="{D1486E02-CF68-304A-8F02-D3DA2B04D657}">
      <dsp:nvSpPr>
        <dsp:cNvPr id="0" name=""/>
        <dsp:cNvSpPr/>
      </dsp:nvSpPr>
      <dsp:spPr>
        <a:xfrm>
          <a:off x="10062903" y="662623"/>
          <a:ext cx="229640" cy="229640"/>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05CB8FB-8678-7348-9315-939C3DE2DDD5}">
      <dsp:nvSpPr>
        <dsp:cNvPr id="0" name=""/>
        <dsp:cNvSpPr/>
      </dsp:nvSpPr>
      <dsp:spPr>
        <a:xfrm rot="5400000">
          <a:off x="10700649" y="393181"/>
          <a:ext cx="810181" cy="1348123"/>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D388636-3E3C-0340-B980-B949B85347AA}">
      <dsp:nvSpPr>
        <dsp:cNvPr id="0" name=""/>
        <dsp:cNvSpPr/>
      </dsp:nvSpPr>
      <dsp:spPr>
        <a:xfrm>
          <a:off x="10565410" y="795979"/>
          <a:ext cx="1217093" cy="1066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ES_tradnl" sz="1400" b="1" kern="1200" dirty="0" smtClean="0">
              <a:solidFill>
                <a:srgbClr val="C00000"/>
              </a:solidFill>
            </a:rPr>
            <a:t>Informe de resultados </a:t>
          </a:r>
          <a:r>
            <a:rPr lang="es-ES_tradnl" sz="1400" kern="1200" dirty="0" smtClean="0"/>
            <a:t> </a:t>
          </a:r>
          <a:endParaRPr lang="es-ES_tradnl" sz="1400" kern="1200" dirty="0"/>
        </a:p>
      </dsp:txBody>
      <dsp:txXfrm>
        <a:off x="10565410" y="795979"/>
        <a:ext cx="1217093" cy="1066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DFC5B-E981-6B47-A881-803B96EF4C7B}">
      <dsp:nvSpPr>
        <dsp:cNvPr id="0" name=""/>
        <dsp:cNvSpPr/>
      </dsp:nvSpPr>
      <dsp:spPr>
        <a:xfrm rot="5400000">
          <a:off x="-113252" y="117657"/>
          <a:ext cx="755013" cy="528509"/>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s-ES_tradnl" sz="1000" kern="1200" smtClean="0"/>
        </a:p>
        <a:p>
          <a:pPr lvl="0" algn="ctr" defTabSz="444500">
            <a:lnSpc>
              <a:spcPct val="90000"/>
            </a:lnSpc>
            <a:spcBef>
              <a:spcPct val="0"/>
            </a:spcBef>
            <a:spcAft>
              <a:spcPct val="35000"/>
            </a:spcAft>
          </a:pPr>
          <a:r>
            <a:rPr lang="es-ES_tradnl" sz="1000" b="1" kern="1200" smtClean="0"/>
            <a:t>1 curso</a:t>
          </a:r>
        </a:p>
        <a:p>
          <a:pPr lvl="0" algn="ctr" defTabSz="444500">
            <a:lnSpc>
              <a:spcPct val="90000"/>
            </a:lnSpc>
            <a:spcBef>
              <a:spcPct val="0"/>
            </a:spcBef>
            <a:spcAft>
              <a:spcPct val="35000"/>
            </a:spcAft>
          </a:pPr>
          <a:endParaRPr lang="es-ES_tradnl" sz="500" kern="1200" dirty="0"/>
        </a:p>
      </dsp:txBody>
      <dsp:txXfrm rot="-5400000">
        <a:off x="1" y="268660"/>
        <a:ext cx="528509" cy="226504"/>
      </dsp:txXfrm>
    </dsp:sp>
    <dsp:sp modelId="{E8161BE4-6D61-8542-B18D-427DA05FED21}">
      <dsp:nvSpPr>
        <dsp:cNvPr id="0" name=""/>
        <dsp:cNvSpPr/>
      </dsp:nvSpPr>
      <dsp:spPr>
        <a:xfrm rot="5400000">
          <a:off x="5355595" y="-4822680"/>
          <a:ext cx="491017" cy="10145188"/>
        </a:xfrm>
        <a:prstGeom prst="round2SameRect">
          <a:avLst/>
        </a:prstGeom>
        <a:solidFill>
          <a:schemeClr val="accent2">
            <a:lumMod val="20000"/>
            <a:lumOff val="8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smtClean="0"/>
            <a:t>Observarás elementos fundamentales de tu carrera, perfil de egreso y competencias a desarrollar, así como los pasos a seguir en un proyecto de intervención y conocerás ejemplos de proyectos de intervención en seguridad ciudadana.</a:t>
          </a:r>
          <a:endParaRPr lang="es-ES_tradnl" sz="1500" kern="1200" dirty="0"/>
        </a:p>
      </dsp:txBody>
      <dsp:txXfrm rot="-5400000">
        <a:off x="528510" y="28374"/>
        <a:ext cx="10121219" cy="443079"/>
      </dsp:txXfrm>
    </dsp:sp>
    <dsp:sp modelId="{ADC45115-B837-E548-BB13-7C46DB2BC77A}">
      <dsp:nvSpPr>
        <dsp:cNvPr id="0" name=""/>
        <dsp:cNvSpPr/>
      </dsp:nvSpPr>
      <dsp:spPr>
        <a:xfrm rot="5400000">
          <a:off x="-113252" y="820278"/>
          <a:ext cx="755013" cy="528509"/>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smtClean="0"/>
            <a:t>2o</a:t>
          </a:r>
          <a:endParaRPr lang="es-ES_tradnl" sz="1400" kern="1200" dirty="0"/>
        </a:p>
      </dsp:txBody>
      <dsp:txXfrm rot="-5400000">
        <a:off x="1" y="971281"/>
        <a:ext cx="528509" cy="226504"/>
      </dsp:txXfrm>
    </dsp:sp>
    <dsp:sp modelId="{2945F0C4-5CC6-6142-910A-5383C80F8CB6}">
      <dsp:nvSpPr>
        <dsp:cNvPr id="0" name=""/>
        <dsp:cNvSpPr/>
      </dsp:nvSpPr>
      <dsp:spPr>
        <a:xfrm rot="5400000">
          <a:off x="5355724" y="-4140830"/>
          <a:ext cx="490759" cy="10145188"/>
        </a:xfrm>
        <a:prstGeom prst="round2SameRect">
          <a:avLst/>
        </a:prstGeom>
        <a:solidFill>
          <a:schemeClr val="bg1">
            <a:lumMod val="95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smtClean="0"/>
            <a:t>En este curso deberás identificar un problema en el que puedas desarrollar la intervención, revisarás su contexto histórico, social y económico e identificarás las dimensiones que te pueden ayudar para su análisis. </a:t>
          </a:r>
          <a:endParaRPr lang="es-ES_tradnl" sz="1500" kern="1200" dirty="0"/>
        </a:p>
      </dsp:txBody>
      <dsp:txXfrm rot="-5400000">
        <a:off x="528510" y="710341"/>
        <a:ext cx="10121231" cy="442845"/>
      </dsp:txXfrm>
    </dsp:sp>
    <dsp:sp modelId="{13D495E6-34C0-0C44-A059-66D994F2563C}">
      <dsp:nvSpPr>
        <dsp:cNvPr id="0" name=""/>
        <dsp:cNvSpPr/>
      </dsp:nvSpPr>
      <dsp:spPr>
        <a:xfrm rot="5400000">
          <a:off x="-113252" y="1481614"/>
          <a:ext cx="755013" cy="528509"/>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smtClean="0"/>
            <a:t>3o</a:t>
          </a:r>
          <a:endParaRPr lang="es-ES_tradnl" sz="1400" kern="1200" dirty="0"/>
        </a:p>
      </dsp:txBody>
      <dsp:txXfrm rot="-5400000">
        <a:off x="1" y="1632617"/>
        <a:ext cx="528509" cy="226504"/>
      </dsp:txXfrm>
    </dsp:sp>
    <dsp:sp modelId="{EDE41A03-B9CF-E94E-922D-A48074BC123A}">
      <dsp:nvSpPr>
        <dsp:cNvPr id="0" name=""/>
        <dsp:cNvSpPr/>
      </dsp:nvSpPr>
      <dsp:spPr>
        <a:xfrm rot="5400000">
          <a:off x="5355724" y="-3458852"/>
          <a:ext cx="490759" cy="10145188"/>
        </a:xfrm>
        <a:prstGeom prst="round2SameRect">
          <a:avLst/>
        </a:prstGeom>
        <a:solidFill>
          <a:schemeClr val="accent4">
            <a:lumMod val="20000"/>
            <a:lumOff val="8000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smtClean="0"/>
            <a:t>En este semestre conocerás la definición y características de un diagnóstico desde la seguridad ciudadana, sus fines y realizarás un plan con el diseño de los pasos a seguir en su elaboración. </a:t>
          </a:r>
          <a:endParaRPr lang="es-ES_tradnl" sz="1500" kern="1200" dirty="0"/>
        </a:p>
      </dsp:txBody>
      <dsp:txXfrm rot="-5400000">
        <a:off x="528510" y="1392319"/>
        <a:ext cx="10121231" cy="442845"/>
      </dsp:txXfrm>
    </dsp:sp>
    <dsp:sp modelId="{10E19681-3360-F642-A5EC-787BC8F4F4C7}">
      <dsp:nvSpPr>
        <dsp:cNvPr id="0" name=""/>
        <dsp:cNvSpPr/>
      </dsp:nvSpPr>
      <dsp:spPr>
        <a:xfrm rot="5400000">
          <a:off x="-113252" y="2163593"/>
          <a:ext cx="755013" cy="528509"/>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smtClean="0"/>
            <a:t>4o</a:t>
          </a:r>
          <a:endParaRPr lang="es-ES_tradnl" sz="1400" kern="1200" dirty="0"/>
        </a:p>
      </dsp:txBody>
      <dsp:txXfrm rot="-5400000">
        <a:off x="1" y="2314596"/>
        <a:ext cx="528509" cy="226504"/>
      </dsp:txXfrm>
    </dsp:sp>
    <dsp:sp modelId="{23889352-855A-2A4B-993A-76BE8DF67438}">
      <dsp:nvSpPr>
        <dsp:cNvPr id="0" name=""/>
        <dsp:cNvSpPr/>
      </dsp:nvSpPr>
      <dsp:spPr>
        <a:xfrm rot="5400000">
          <a:off x="5355724" y="-2776873"/>
          <a:ext cx="490759" cy="10145188"/>
        </a:xfrm>
        <a:prstGeom prst="round2SameRect">
          <a:avLst/>
        </a:prstGeom>
        <a:solidFill>
          <a:schemeClr val="accent5">
            <a:lumMod val="20000"/>
            <a:lumOff val="80000"/>
            <a:alpha val="90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smtClean="0"/>
            <a:t>En cuarto semestre conoces y aplicas las técnicas y herramientas necesarias para realizar el diagnóstico en campo, es decir ya en el lugar donde desarrollarás la intervención.</a:t>
          </a:r>
          <a:endParaRPr lang="es-ES_tradnl" sz="1500" kern="1200" dirty="0"/>
        </a:p>
      </dsp:txBody>
      <dsp:txXfrm rot="-5400000">
        <a:off x="528510" y="2074298"/>
        <a:ext cx="10121231" cy="442845"/>
      </dsp:txXfrm>
    </dsp:sp>
    <dsp:sp modelId="{AC9724DD-AFF0-1846-B8DE-94D2EF2F45AC}">
      <dsp:nvSpPr>
        <dsp:cNvPr id="0" name=""/>
        <dsp:cNvSpPr/>
      </dsp:nvSpPr>
      <dsp:spPr>
        <a:xfrm rot="5400000">
          <a:off x="-113252" y="2845571"/>
          <a:ext cx="755013" cy="528509"/>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smtClean="0"/>
            <a:t>5o</a:t>
          </a:r>
          <a:endParaRPr lang="es-ES_tradnl" sz="1400" kern="1200" dirty="0"/>
        </a:p>
      </dsp:txBody>
      <dsp:txXfrm rot="-5400000">
        <a:off x="1" y="2996574"/>
        <a:ext cx="528509" cy="226504"/>
      </dsp:txXfrm>
    </dsp:sp>
    <dsp:sp modelId="{FA0B990C-EDA7-1648-BCB4-8509F250CA92}">
      <dsp:nvSpPr>
        <dsp:cNvPr id="0" name=""/>
        <dsp:cNvSpPr/>
      </dsp:nvSpPr>
      <dsp:spPr>
        <a:xfrm rot="5400000">
          <a:off x="5355724" y="-2094894"/>
          <a:ext cx="490759" cy="10145188"/>
        </a:xfrm>
        <a:prstGeom prst="round2SameRect">
          <a:avLst/>
        </a:prstGeom>
        <a:solidFill>
          <a:schemeClr val="accent6">
            <a:lumMod val="20000"/>
            <a:lumOff val="80000"/>
            <a:alpha val="9000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smtClean="0"/>
            <a:t>Ahora corresponde hacer la planeación de todo el proyecto de intervención, determinar sus alcances, identificar responsabilidades de los actores participantes y establecer indicadores que te permitan hacer evaluación.</a:t>
          </a:r>
          <a:endParaRPr lang="es-ES_tradnl" sz="1500" kern="1200" dirty="0"/>
        </a:p>
      </dsp:txBody>
      <dsp:txXfrm rot="-5400000">
        <a:off x="528510" y="2756277"/>
        <a:ext cx="10121231" cy="442845"/>
      </dsp:txXfrm>
    </dsp:sp>
    <dsp:sp modelId="{0D21BB2E-0658-0640-AA5E-373D090A9199}">
      <dsp:nvSpPr>
        <dsp:cNvPr id="0" name=""/>
        <dsp:cNvSpPr/>
      </dsp:nvSpPr>
      <dsp:spPr>
        <a:xfrm rot="5400000">
          <a:off x="-113252" y="3527550"/>
          <a:ext cx="755013" cy="528509"/>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smtClean="0"/>
            <a:t>6o</a:t>
          </a:r>
          <a:endParaRPr lang="es-ES_tradnl" sz="1400" kern="1200" dirty="0"/>
        </a:p>
      </dsp:txBody>
      <dsp:txXfrm rot="-5400000">
        <a:off x="1" y="3678553"/>
        <a:ext cx="528509" cy="226504"/>
      </dsp:txXfrm>
    </dsp:sp>
    <dsp:sp modelId="{D0A53CFF-06B1-B145-8D21-DE1F898765AD}">
      <dsp:nvSpPr>
        <dsp:cNvPr id="0" name=""/>
        <dsp:cNvSpPr/>
      </dsp:nvSpPr>
      <dsp:spPr>
        <a:xfrm rot="5400000">
          <a:off x="5355724" y="-1412916"/>
          <a:ext cx="490759" cy="10145188"/>
        </a:xfrm>
        <a:prstGeom prst="round2SameRect">
          <a:avLst/>
        </a:prstGeom>
        <a:solidFill>
          <a:schemeClr val="accent2">
            <a:lumMod val="40000"/>
            <a:lumOff val="6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smtClean="0"/>
            <a:t>Al llegar a sexto semestre y con un conocimiento más claro sobre seguridad ciudadana realizas tu proyecto de intervención en el el espacio que elegiste para desarrollarlo, es decir implementas todos los pasos que identificaste en la planeación.</a:t>
          </a:r>
          <a:endParaRPr lang="es-ES_tradnl" sz="1500" kern="1200" dirty="0"/>
        </a:p>
      </dsp:txBody>
      <dsp:txXfrm rot="-5400000">
        <a:off x="528510" y="3438255"/>
        <a:ext cx="10121231" cy="442845"/>
      </dsp:txXfrm>
    </dsp:sp>
    <dsp:sp modelId="{7868C280-1EF5-F54C-A013-592E4390AA2C}">
      <dsp:nvSpPr>
        <dsp:cNvPr id="0" name=""/>
        <dsp:cNvSpPr/>
      </dsp:nvSpPr>
      <dsp:spPr>
        <a:xfrm rot="5400000">
          <a:off x="-113252" y="4209529"/>
          <a:ext cx="755013" cy="528509"/>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smtClean="0"/>
            <a:t>7o</a:t>
          </a:r>
          <a:endParaRPr lang="es-ES_tradnl" sz="1400" kern="1200" dirty="0"/>
        </a:p>
      </dsp:txBody>
      <dsp:txXfrm rot="-5400000">
        <a:off x="1" y="4360532"/>
        <a:ext cx="528509" cy="226504"/>
      </dsp:txXfrm>
    </dsp:sp>
    <dsp:sp modelId="{BA3F149C-ABB8-2444-BD90-CC220A369E8D}">
      <dsp:nvSpPr>
        <dsp:cNvPr id="0" name=""/>
        <dsp:cNvSpPr/>
      </dsp:nvSpPr>
      <dsp:spPr>
        <a:xfrm rot="5400000">
          <a:off x="5355724" y="-730937"/>
          <a:ext cx="490759" cy="10145188"/>
        </a:xfrm>
        <a:prstGeom prst="round2SameRect">
          <a:avLst/>
        </a:prstGeom>
        <a:solidFill>
          <a:schemeClr val="bg2">
            <a:lumMod val="9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smtClean="0"/>
            <a:t>Te corresponde evaluar lo que realizaste en tu proyecto para ver los éxitos obtenidos y elementos susceptibles de mejorarse.</a:t>
          </a:r>
          <a:endParaRPr lang="es-ES_tradnl" sz="1500" kern="1200" dirty="0"/>
        </a:p>
      </dsp:txBody>
      <dsp:txXfrm rot="-5400000">
        <a:off x="528510" y="4120234"/>
        <a:ext cx="10121231" cy="442845"/>
      </dsp:txXfrm>
    </dsp:sp>
    <dsp:sp modelId="{AA0CB745-6667-4542-B2BD-BAFAE29FB5E2}">
      <dsp:nvSpPr>
        <dsp:cNvPr id="0" name=""/>
        <dsp:cNvSpPr/>
      </dsp:nvSpPr>
      <dsp:spPr>
        <a:xfrm rot="5400000">
          <a:off x="-113252" y="4891507"/>
          <a:ext cx="755013" cy="528509"/>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smtClean="0"/>
            <a:t>8o</a:t>
          </a:r>
          <a:endParaRPr lang="es-ES_tradnl" sz="1400" kern="1200" dirty="0"/>
        </a:p>
      </dsp:txBody>
      <dsp:txXfrm rot="-5400000">
        <a:off x="1" y="5042510"/>
        <a:ext cx="528509" cy="226504"/>
      </dsp:txXfrm>
    </dsp:sp>
    <dsp:sp modelId="{A3CF389F-61E6-584A-8433-683FAAC33541}">
      <dsp:nvSpPr>
        <dsp:cNvPr id="0" name=""/>
        <dsp:cNvSpPr/>
      </dsp:nvSpPr>
      <dsp:spPr>
        <a:xfrm rot="5400000">
          <a:off x="5355724" y="-48958"/>
          <a:ext cx="490759" cy="10145188"/>
        </a:xfrm>
        <a:prstGeom prst="round2SameRect">
          <a:avLst/>
        </a:prstGeom>
        <a:solidFill>
          <a:schemeClr val="accent4">
            <a:lumMod val="40000"/>
            <a:lumOff val="60000"/>
            <a:alpha val="9000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smtClean="0"/>
            <a:t>En este semestre redactas el informe de la ejecución y desarrollo de tu proyecto, retomamos los trabajos integradores que presentaste de 1º a 7º semestre, sistematizamos la información y evidenciamos los resultados.  </a:t>
          </a:r>
          <a:endParaRPr lang="es-ES_tradnl" sz="1500" kern="1200" dirty="0"/>
        </a:p>
      </dsp:txBody>
      <dsp:txXfrm rot="-5400000">
        <a:off x="528510" y="4802213"/>
        <a:ext cx="10121231" cy="44284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FC3C2-75F9-DF4C-968C-EF143359BF88}" type="datetimeFigureOut">
              <a:rPr lang="es-ES_tradnl" smtClean="0"/>
              <a:t>08/02/2018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B9F8F-26EF-064D-A1A5-9C45D6D3688C}" type="slidenum">
              <a:rPr lang="es-ES_tradnl" smtClean="0"/>
              <a:t>‹Nº›</a:t>
            </a:fld>
            <a:endParaRPr lang="es-ES_tradnl"/>
          </a:p>
        </p:txBody>
      </p:sp>
    </p:spTree>
    <p:extLst>
      <p:ext uri="{BB962C8B-B14F-4D97-AF65-F5344CB8AC3E}">
        <p14:creationId xmlns:p14="http://schemas.microsoft.com/office/powerpoint/2010/main" val="177887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D17B9F8F-26EF-064D-A1A5-9C45D6D3688C}" type="slidenum">
              <a:rPr lang="es-ES_tradnl" smtClean="0"/>
              <a:t>7</a:t>
            </a:fld>
            <a:endParaRPr lang="es-ES_tradnl"/>
          </a:p>
        </p:txBody>
      </p:sp>
    </p:spTree>
    <p:extLst>
      <p:ext uri="{BB962C8B-B14F-4D97-AF65-F5344CB8AC3E}">
        <p14:creationId xmlns:p14="http://schemas.microsoft.com/office/powerpoint/2010/main" val="33872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C82F4508-A626-4B42-881E-99728ED28D5E}" type="datetimeFigureOut">
              <a:rPr lang="es-ES_tradnl" smtClean="0"/>
              <a:t>08/02/2018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0473BE2-FD08-AE48-8939-D5BC56891529}" type="slidenum">
              <a:rPr lang="es-ES_tradnl" smtClean="0"/>
              <a:t>‹Nº›</a:t>
            </a:fld>
            <a:endParaRPr lang="es-ES_tradnl"/>
          </a:p>
        </p:txBody>
      </p:sp>
    </p:spTree>
    <p:extLst>
      <p:ext uri="{BB962C8B-B14F-4D97-AF65-F5344CB8AC3E}">
        <p14:creationId xmlns:p14="http://schemas.microsoft.com/office/powerpoint/2010/main" val="2976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82F4508-A626-4B42-881E-99728ED28D5E}" type="datetimeFigureOut">
              <a:rPr lang="es-ES_tradnl" smtClean="0"/>
              <a:t>08/02/2018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0473BE2-FD08-AE48-8939-D5BC56891529}" type="slidenum">
              <a:rPr lang="es-ES_tradnl" smtClean="0"/>
              <a:t>‹Nº›</a:t>
            </a:fld>
            <a:endParaRPr lang="es-ES_tradnl"/>
          </a:p>
        </p:txBody>
      </p:sp>
    </p:spTree>
    <p:extLst>
      <p:ext uri="{BB962C8B-B14F-4D97-AF65-F5344CB8AC3E}">
        <p14:creationId xmlns:p14="http://schemas.microsoft.com/office/powerpoint/2010/main" val="8805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82F4508-A626-4B42-881E-99728ED28D5E}" type="datetimeFigureOut">
              <a:rPr lang="es-ES_tradnl" smtClean="0"/>
              <a:t>08/02/2018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0473BE2-FD08-AE48-8939-D5BC56891529}" type="slidenum">
              <a:rPr lang="es-ES_tradnl" smtClean="0"/>
              <a:t>‹Nº›</a:t>
            </a:fld>
            <a:endParaRPr lang="es-ES_tradnl"/>
          </a:p>
        </p:txBody>
      </p:sp>
    </p:spTree>
    <p:extLst>
      <p:ext uri="{BB962C8B-B14F-4D97-AF65-F5344CB8AC3E}">
        <p14:creationId xmlns:p14="http://schemas.microsoft.com/office/powerpoint/2010/main" val="32915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82F4508-A626-4B42-881E-99728ED28D5E}" type="datetimeFigureOut">
              <a:rPr lang="es-ES_tradnl" smtClean="0"/>
              <a:t>08/02/2018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0473BE2-FD08-AE48-8939-D5BC56891529}" type="slidenum">
              <a:rPr lang="es-ES_tradnl" smtClean="0"/>
              <a:t>‹Nº›</a:t>
            </a:fld>
            <a:endParaRPr lang="es-ES_tradnl"/>
          </a:p>
        </p:txBody>
      </p:sp>
    </p:spTree>
    <p:extLst>
      <p:ext uri="{BB962C8B-B14F-4D97-AF65-F5344CB8AC3E}">
        <p14:creationId xmlns:p14="http://schemas.microsoft.com/office/powerpoint/2010/main" val="43351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82F4508-A626-4B42-881E-99728ED28D5E}" type="datetimeFigureOut">
              <a:rPr lang="es-ES_tradnl" smtClean="0"/>
              <a:t>08/02/2018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30473BE2-FD08-AE48-8939-D5BC56891529}" type="slidenum">
              <a:rPr lang="es-ES_tradnl" smtClean="0"/>
              <a:t>‹Nº›</a:t>
            </a:fld>
            <a:endParaRPr lang="es-ES_tradnl"/>
          </a:p>
        </p:txBody>
      </p:sp>
    </p:spTree>
    <p:extLst>
      <p:ext uri="{BB962C8B-B14F-4D97-AF65-F5344CB8AC3E}">
        <p14:creationId xmlns:p14="http://schemas.microsoft.com/office/powerpoint/2010/main" val="190384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C82F4508-A626-4B42-881E-99728ED28D5E}" type="datetimeFigureOut">
              <a:rPr lang="es-ES_tradnl" smtClean="0"/>
              <a:t>08/02/2018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0473BE2-FD08-AE48-8939-D5BC56891529}" type="slidenum">
              <a:rPr lang="es-ES_tradnl" smtClean="0"/>
              <a:t>‹Nº›</a:t>
            </a:fld>
            <a:endParaRPr lang="es-ES_tradnl"/>
          </a:p>
        </p:txBody>
      </p:sp>
    </p:spTree>
    <p:extLst>
      <p:ext uri="{BB962C8B-B14F-4D97-AF65-F5344CB8AC3E}">
        <p14:creationId xmlns:p14="http://schemas.microsoft.com/office/powerpoint/2010/main" val="33978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C82F4508-A626-4B42-881E-99728ED28D5E}" type="datetimeFigureOut">
              <a:rPr lang="es-ES_tradnl" smtClean="0"/>
              <a:t>08/02/2018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30473BE2-FD08-AE48-8939-D5BC56891529}" type="slidenum">
              <a:rPr lang="es-ES_tradnl" smtClean="0"/>
              <a:t>‹Nº›</a:t>
            </a:fld>
            <a:endParaRPr lang="es-ES_tradnl"/>
          </a:p>
        </p:txBody>
      </p:sp>
    </p:spTree>
    <p:extLst>
      <p:ext uri="{BB962C8B-B14F-4D97-AF65-F5344CB8AC3E}">
        <p14:creationId xmlns:p14="http://schemas.microsoft.com/office/powerpoint/2010/main" val="58255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C82F4508-A626-4B42-881E-99728ED28D5E}" type="datetimeFigureOut">
              <a:rPr lang="es-ES_tradnl" smtClean="0"/>
              <a:t>08/02/2018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30473BE2-FD08-AE48-8939-D5BC56891529}" type="slidenum">
              <a:rPr lang="es-ES_tradnl" smtClean="0"/>
              <a:t>‹Nº›</a:t>
            </a:fld>
            <a:endParaRPr lang="es-ES_tradnl"/>
          </a:p>
        </p:txBody>
      </p:sp>
    </p:spTree>
    <p:extLst>
      <p:ext uri="{BB962C8B-B14F-4D97-AF65-F5344CB8AC3E}">
        <p14:creationId xmlns:p14="http://schemas.microsoft.com/office/powerpoint/2010/main" val="5877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2F4508-A626-4B42-881E-99728ED28D5E}" type="datetimeFigureOut">
              <a:rPr lang="es-ES_tradnl" smtClean="0"/>
              <a:t>08/02/2018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30473BE2-FD08-AE48-8939-D5BC56891529}" type="slidenum">
              <a:rPr lang="es-ES_tradnl" smtClean="0"/>
              <a:t>‹Nº›</a:t>
            </a:fld>
            <a:endParaRPr lang="es-ES_tradnl"/>
          </a:p>
        </p:txBody>
      </p:sp>
    </p:spTree>
    <p:extLst>
      <p:ext uri="{BB962C8B-B14F-4D97-AF65-F5344CB8AC3E}">
        <p14:creationId xmlns:p14="http://schemas.microsoft.com/office/powerpoint/2010/main" val="180248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82F4508-A626-4B42-881E-99728ED28D5E}" type="datetimeFigureOut">
              <a:rPr lang="es-ES_tradnl" smtClean="0"/>
              <a:t>08/02/2018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0473BE2-FD08-AE48-8939-D5BC56891529}" type="slidenum">
              <a:rPr lang="es-ES_tradnl" smtClean="0"/>
              <a:t>‹Nº›</a:t>
            </a:fld>
            <a:endParaRPr lang="es-ES_tradnl"/>
          </a:p>
        </p:txBody>
      </p:sp>
    </p:spTree>
    <p:extLst>
      <p:ext uri="{BB962C8B-B14F-4D97-AF65-F5344CB8AC3E}">
        <p14:creationId xmlns:p14="http://schemas.microsoft.com/office/powerpoint/2010/main" val="192728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82F4508-A626-4B42-881E-99728ED28D5E}" type="datetimeFigureOut">
              <a:rPr lang="es-ES_tradnl" smtClean="0"/>
              <a:t>08/02/2018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30473BE2-FD08-AE48-8939-D5BC56891529}" type="slidenum">
              <a:rPr lang="es-ES_tradnl" smtClean="0"/>
              <a:t>‹Nº›</a:t>
            </a:fld>
            <a:endParaRPr lang="es-ES_tradnl"/>
          </a:p>
        </p:txBody>
      </p:sp>
    </p:spTree>
    <p:extLst>
      <p:ext uri="{BB962C8B-B14F-4D97-AF65-F5344CB8AC3E}">
        <p14:creationId xmlns:p14="http://schemas.microsoft.com/office/powerpoint/2010/main" val="143941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F4508-A626-4B42-881E-99728ED28D5E}" type="datetimeFigureOut">
              <a:rPr lang="es-ES_tradnl" smtClean="0"/>
              <a:t>08/02/2018</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73BE2-FD08-AE48-8939-D5BC56891529}" type="slidenum">
              <a:rPr lang="es-ES_tradnl" smtClean="0"/>
              <a:t>‹Nº›</a:t>
            </a:fld>
            <a:endParaRPr lang="es-ES_tradnl"/>
          </a:p>
        </p:txBody>
      </p:sp>
    </p:spTree>
    <p:extLst>
      <p:ext uri="{BB962C8B-B14F-4D97-AF65-F5344CB8AC3E}">
        <p14:creationId xmlns:p14="http://schemas.microsoft.com/office/powerpoint/2010/main" val="109081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1.wdp"/><Relationship Id="rId5" Type="http://schemas.openxmlformats.org/officeDocument/2006/relationships/image" Target="../media/image10.jpe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0" y="-32341"/>
            <a:ext cx="12192000" cy="6890341"/>
          </a:xfrm>
          <a:prstGeom prst="rect">
            <a:avLst/>
          </a:prstGeom>
        </p:spPr>
      </p:pic>
      <p:sp>
        <p:nvSpPr>
          <p:cNvPr id="5" name="Rectángulo 4"/>
          <p:cNvSpPr/>
          <p:nvPr/>
        </p:nvSpPr>
        <p:spPr>
          <a:xfrm>
            <a:off x="1" y="2215672"/>
            <a:ext cx="12192000" cy="2458996"/>
          </a:xfrm>
          <a:prstGeom prst="rect">
            <a:avLst/>
          </a:prstGeom>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sp>
        <p:nvSpPr>
          <p:cNvPr id="2" name="Título 1"/>
          <p:cNvSpPr>
            <a:spLocks noGrp="1"/>
          </p:cNvSpPr>
          <p:nvPr>
            <p:ph type="ctrTitle"/>
          </p:nvPr>
        </p:nvSpPr>
        <p:spPr/>
        <p:txBody>
          <a:bodyPr/>
          <a:lstStyle/>
          <a:p>
            <a:r>
              <a:rPr lang="es-ES_tradnl" smtClean="0"/>
              <a:t>Tus materias de proyectos</a:t>
            </a:r>
            <a:endParaRPr lang="es-ES_tradnl" dirty="0"/>
          </a:p>
        </p:txBody>
      </p:sp>
      <p:sp>
        <p:nvSpPr>
          <p:cNvPr id="3" name="Subtítulo 2"/>
          <p:cNvSpPr>
            <a:spLocks noGrp="1"/>
          </p:cNvSpPr>
          <p:nvPr>
            <p:ph type="subTitle" idx="1"/>
          </p:nvPr>
        </p:nvSpPr>
        <p:spPr/>
        <p:txBody>
          <a:bodyPr/>
          <a:lstStyle/>
          <a:p>
            <a:r>
              <a:rPr lang="es-ES_tradnl" smtClean="0"/>
              <a:t>Un estudiante de la Licenciatura en Seguridad Ciudadana desarrolla las competencias necesarias para realizar proyectos de intervención que generen un impacto positivo en la sociedad.</a:t>
            </a:r>
          </a:p>
          <a:p>
            <a:endParaRPr lang="es-ES_tradnl" dirty="0"/>
          </a:p>
        </p:txBody>
      </p:sp>
      <p:pic>
        <p:nvPicPr>
          <p:cNvPr id="8" name="Sonid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8999399"/>
      </p:ext>
    </p:extLst>
  </p:cSld>
  <p:clrMapOvr>
    <a:masterClrMapping/>
  </p:clrMapOvr>
  <mc:AlternateContent xmlns:mc="http://schemas.openxmlformats.org/markup-compatibility/2006" xmlns:p14="http://schemas.microsoft.com/office/powerpoint/2010/main">
    <mc:Choice Requires="p14">
      <p:transition spd="slow" p14:dur="2000" advTm="9523"/>
    </mc:Choice>
    <mc:Fallback xmlns="">
      <p:transition spd="slow" advTm="95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44577"/>
            <a:ext cx="10515600" cy="1547390"/>
          </a:xfrm>
        </p:spPr>
        <p:txBody>
          <a:bodyPr>
            <a:normAutofit/>
          </a:bodyPr>
          <a:lstStyle/>
          <a:p>
            <a:pPr algn="ctr"/>
            <a:r>
              <a:rPr lang="es-ES_tradnl" sz="3200" b="1" dirty="0">
                <a:solidFill>
                  <a:schemeClr val="accent1"/>
                </a:solidFill>
                <a:latin typeface="+mn-lt"/>
              </a:rPr>
              <a:t>Habrá  materiales de apoyo para cada </a:t>
            </a:r>
            <a:r>
              <a:rPr lang="es-ES_tradnl" sz="3200" b="1" dirty="0" smtClean="0">
                <a:solidFill>
                  <a:schemeClr val="accent1"/>
                </a:solidFill>
                <a:latin typeface="+mn-lt"/>
              </a:rPr>
              <a:t>materia, </a:t>
            </a:r>
            <a:br>
              <a:rPr lang="es-ES_tradnl" sz="3200" b="1" dirty="0" smtClean="0">
                <a:solidFill>
                  <a:schemeClr val="accent1"/>
                </a:solidFill>
                <a:latin typeface="+mn-lt"/>
              </a:rPr>
            </a:br>
            <a:r>
              <a:rPr lang="es-ES_tradnl" sz="3200" b="1" dirty="0" smtClean="0">
                <a:solidFill>
                  <a:schemeClr val="accent1"/>
                </a:solidFill>
                <a:latin typeface="+mn-lt"/>
              </a:rPr>
              <a:t>algunos te </a:t>
            </a:r>
            <a:r>
              <a:rPr lang="es-ES_tradnl" sz="3200" b="1" dirty="0">
                <a:solidFill>
                  <a:schemeClr val="accent1"/>
                </a:solidFill>
                <a:latin typeface="+mn-lt"/>
              </a:rPr>
              <a:t>servirán </a:t>
            </a:r>
            <a:r>
              <a:rPr lang="es-ES_tradnl" sz="3200" b="1" dirty="0" smtClean="0">
                <a:solidFill>
                  <a:schemeClr val="accent1"/>
                </a:solidFill>
                <a:latin typeface="+mn-lt"/>
              </a:rPr>
              <a:t>en todos los semestres:</a:t>
            </a:r>
            <a:endParaRPr lang="es-ES_tradnl" sz="3200" b="1" dirty="0">
              <a:solidFill>
                <a:schemeClr val="accent1"/>
              </a:solidFill>
              <a:latin typeface="+mn-lt"/>
            </a:endParaRPr>
          </a:p>
        </p:txBody>
      </p:sp>
      <p:sp>
        <p:nvSpPr>
          <p:cNvPr id="3" name="Marcador de contenido 2"/>
          <p:cNvSpPr>
            <a:spLocks noGrp="1"/>
          </p:cNvSpPr>
          <p:nvPr>
            <p:ph idx="1"/>
          </p:nvPr>
        </p:nvSpPr>
        <p:spPr>
          <a:xfrm>
            <a:off x="1583504" y="1891968"/>
            <a:ext cx="9414234" cy="1385488"/>
          </a:xfrm>
        </p:spPr>
        <p:txBody>
          <a:bodyPr>
            <a:normAutofit fontScale="85000" lnSpcReduction="10000"/>
          </a:bodyPr>
          <a:lstStyle/>
          <a:p>
            <a:pPr algn="ctr"/>
            <a:r>
              <a:rPr lang="es-ES_tradnl" b="1" dirty="0"/>
              <a:t>Seguridad ciudadana: alcances y desafíos. </a:t>
            </a:r>
            <a:r>
              <a:rPr lang="es-ES_tradnl" b="1" dirty="0" err="1" smtClean="0"/>
              <a:t>UdGVirtual</a:t>
            </a:r>
            <a:endParaRPr lang="es-ES_tradnl" b="1" dirty="0" smtClean="0"/>
          </a:p>
          <a:p>
            <a:pPr algn="ctr"/>
            <a:r>
              <a:rPr lang="es-ES_tradnl" b="1" dirty="0" smtClean="0"/>
              <a:t>Metodología de marco lógico. CEPAL</a:t>
            </a:r>
          </a:p>
          <a:p>
            <a:pPr algn="ctr"/>
            <a:r>
              <a:rPr lang="es-ES_tradnl" b="1" dirty="0" smtClean="0"/>
              <a:t>Guía didáctica para municipios: prevención de la delincuencia. BM</a:t>
            </a:r>
            <a:endParaRPr lang="es-ES_tradnl" dirty="0"/>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227" y="3409496"/>
            <a:ext cx="2655976" cy="3448504"/>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65" y="3409496"/>
            <a:ext cx="2611073" cy="3448504"/>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4562" y="3409496"/>
            <a:ext cx="2655976" cy="3448504"/>
          </a:xfrm>
          <a:prstGeom prst="rect">
            <a:avLst/>
          </a:prstGeom>
        </p:spPr>
      </p:pic>
      <p:pic>
        <p:nvPicPr>
          <p:cNvPr id="7" name="Sonid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47221711"/>
      </p:ext>
    </p:extLst>
  </p:cSld>
  <p:clrMapOvr>
    <a:masterClrMapping/>
  </p:clrMapOvr>
  <mc:AlternateContent xmlns:mc="http://schemas.openxmlformats.org/markup-compatibility/2006" xmlns:p14="http://schemas.microsoft.com/office/powerpoint/2010/main">
    <mc:Choice Requires="p14">
      <p:transition spd="slow" p14:dur="2000" advTm="4219"/>
    </mc:Choice>
    <mc:Fallback xmlns="">
      <p:transition spd="slow" advTm="42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03926" y="3833091"/>
            <a:ext cx="10381673" cy="2706254"/>
          </a:xfrm>
        </p:spPr>
        <p:txBody>
          <a:bodyPr>
            <a:normAutofit fontScale="92500" lnSpcReduction="10000"/>
          </a:bodyPr>
          <a:lstStyle/>
          <a:p>
            <a:pPr marL="0" indent="0" algn="ctr">
              <a:buNone/>
            </a:pPr>
            <a:r>
              <a:rPr lang="es-ES_tradnl" sz="4800" b="1" dirty="0">
                <a:solidFill>
                  <a:schemeClr val="accent5">
                    <a:lumMod val="50000"/>
                  </a:schemeClr>
                </a:solidFill>
              </a:rPr>
              <a:t>S</a:t>
            </a:r>
            <a:r>
              <a:rPr lang="es-ES_tradnl" sz="4800" b="1" dirty="0" smtClean="0">
                <a:solidFill>
                  <a:schemeClr val="accent5">
                    <a:lumMod val="50000"/>
                  </a:schemeClr>
                </a:solidFill>
              </a:rPr>
              <a:t>i tienes alguna  duda por favor exprésala a tu asesor correspondiente </a:t>
            </a:r>
          </a:p>
          <a:p>
            <a:pPr marL="0" indent="0" algn="ctr">
              <a:buNone/>
            </a:pPr>
            <a:endParaRPr lang="es-ES_tradnl" sz="1900" b="1" dirty="0" smtClean="0">
              <a:solidFill>
                <a:srgbClr val="FF0000"/>
              </a:solidFill>
            </a:endParaRPr>
          </a:p>
          <a:p>
            <a:pPr marL="0" indent="0" algn="ctr">
              <a:buNone/>
            </a:pPr>
            <a:endParaRPr lang="es-ES_tradnl" sz="1900" b="1" dirty="0">
              <a:solidFill>
                <a:srgbClr val="FF0000"/>
              </a:solidFill>
            </a:endParaRPr>
          </a:p>
          <a:p>
            <a:pPr marL="0" indent="0" algn="ctr">
              <a:buNone/>
            </a:pPr>
            <a:endParaRPr lang="es-ES_tradnl" sz="1900" b="1" dirty="0" smtClean="0">
              <a:solidFill>
                <a:srgbClr val="FF0000"/>
              </a:solidFill>
            </a:endParaRPr>
          </a:p>
          <a:p>
            <a:pPr marL="0" indent="0" algn="ctr">
              <a:buNone/>
            </a:pPr>
            <a:r>
              <a:rPr lang="es-ES_tradnl" sz="1500" b="1" dirty="0" smtClean="0">
                <a:solidFill>
                  <a:srgbClr val="FF0000"/>
                </a:solidFill>
              </a:rPr>
              <a:t>Realizado por Academia de proyectos de la LSC</a:t>
            </a:r>
          </a:p>
          <a:p>
            <a:pPr marL="0" indent="0" algn="ctr">
              <a:buNone/>
            </a:pPr>
            <a:endParaRPr lang="es-ES_tradnl" sz="5400" b="1" dirty="0">
              <a:solidFill>
                <a:srgbClr val="C00000"/>
              </a:solidFill>
            </a:endParaRPr>
          </a:p>
        </p:txBody>
      </p:sp>
      <p:pic>
        <p:nvPicPr>
          <p:cNvPr id="4" name="Imagen 3"/>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888532" y="240146"/>
            <a:ext cx="2943904" cy="2943904"/>
          </a:xfrm>
          <a:prstGeom prst="rect">
            <a:avLst/>
          </a:prstGeom>
        </p:spPr>
      </p:pic>
    </p:spTree>
    <p:extLst>
      <p:ext uri="{BB962C8B-B14F-4D97-AF65-F5344CB8AC3E}">
        <p14:creationId xmlns:p14="http://schemas.microsoft.com/office/powerpoint/2010/main" val="1614285132"/>
      </p:ext>
    </p:extLst>
  </p:cSld>
  <p:clrMapOvr>
    <a:masterClrMapping/>
  </p:clrMapOvr>
  <mc:AlternateContent xmlns:mc="http://schemas.openxmlformats.org/markup-compatibility/2006" xmlns:p14="http://schemas.microsoft.com/office/powerpoint/2010/main">
    <mc:Choice Requires="p14">
      <p:transition spd="slow" p14:dur="2000" advTm="4021"/>
    </mc:Choice>
    <mc:Fallback xmlns="">
      <p:transition spd="slow" advTm="402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4">
            <a:alphaModFix amt="50000"/>
            <a:extLst>
              <a:ext uri="{28A0092B-C50C-407E-A947-70E740481C1C}">
                <a14:useLocalDpi xmlns:a14="http://schemas.microsoft.com/office/drawing/2010/main" val="0"/>
              </a:ext>
            </a:extLst>
          </a:blip>
          <a:srcRect r="2063"/>
          <a:stretch/>
        </p:blipFill>
        <p:spPr>
          <a:xfrm>
            <a:off x="17476" y="0"/>
            <a:ext cx="3490191" cy="6858000"/>
          </a:xfrm>
          <a:prstGeom prst="rect">
            <a:avLst/>
          </a:prstGeom>
        </p:spPr>
      </p:pic>
      <p:pic>
        <p:nvPicPr>
          <p:cNvPr id="5" name="Imagen 4"/>
          <p:cNvPicPr>
            <a:picLocks noChangeAspect="1"/>
          </p:cNvPicPr>
          <p:nvPr/>
        </p:nvPicPr>
        <p:blipFill rotWithShape="1">
          <a:blip r:embed="rId5">
            <a:alphaModFix amt="50000"/>
            <a:extLst>
              <a:ext uri="{28A0092B-C50C-407E-A947-70E740481C1C}">
                <a14:useLocalDpi xmlns:a14="http://schemas.microsoft.com/office/drawing/2010/main" val="0"/>
              </a:ext>
            </a:extLst>
          </a:blip>
          <a:srcRect r="2136"/>
          <a:stretch/>
        </p:blipFill>
        <p:spPr>
          <a:xfrm>
            <a:off x="8383934" y="0"/>
            <a:ext cx="3808066" cy="6858000"/>
          </a:xfrm>
          <a:prstGeom prst="rect">
            <a:avLst/>
          </a:prstGeom>
        </p:spPr>
      </p:pic>
      <p:pic>
        <p:nvPicPr>
          <p:cNvPr id="8" name="Imagen 7"/>
          <p:cNvPicPr>
            <a:picLocks noChangeAspect="1"/>
          </p:cNvPicPr>
          <p:nvPr/>
        </p:nvPicPr>
        <p:blipFill rotWithShape="1">
          <a:blip r:embed="rId6">
            <a:alphaModFix amt="70000"/>
            <a:extLst>
              <a:ext uri="{28A0092B-C50C-407E-A947-70E740481C1C}">
                <a14:useLocalDpi xmlns:a14="http://schemas.microsoft.com/office/drawing/2010/main" val="0"/>
              </a:ext>
            </a:extLst>
          </a:blip>
          <a:srcRect l="6940" r="-1182"/>
          <a:stretch/>
        </p:blipFill>
        <p:spPr>
          <a:xfrm>
            <a:off x="3523145" y="368849"/>
            <a:ext cx="4768724" cy="3533531"/>
          </a:xfrm>
          <a:prstGeom prst="rect">
            <a:avLst/>
          </a:prstGeom>
        </p:spPr>
      </p:pic>
      <p:sp>
        <p:nvSpPr>
          <p:cNvPr id="7" name="Rectángulo 6"/>
          <p:cNvSpPr/>
          <p:nvPr/>
        </p:nvSpPr>
        <p:spPr>
          <a:xfrm>
            <a:off x="0" y="1948410"/>
            <a:ext cx="12192000" cy="3528790"/>
          </a:xfrm>
          <a:prstGeom prst="rect">
            <a:avLst/>
          </a:prstGeom>
          <a:solidFill>
            <a:schemeClr val="bg1"/>
          </a:solidFill>
          <a:ln>
            <a:noFill/>
          </a:ln>
          <a:effectLst>
            <a:outerShdw blurRad="50800" dist="38100" dir="2700000" algn="tl" rotWithShape="0">
              <a:prstClr val="black">
                <a:alpha val="40000"/>
              </a:prstClr>
            </a:outerShdw>
            <a:softEdge rad="127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sp>
        <p:nvSpPr>
          <p:cNvPr id="3" name="Marcador de contenido 2"/>
          <p:cNvSpPr>
            <a:spLocks noGrp="1"/>
          </p:cNvSpPr>
          <p:nvPr>
            <p:ph idx="1"/>
          </p:nvPr>
        </p:nvSpPr>
        <p:spPr>
          <a:xfrm>
            <a:off x="135924" y="2347784"/>
            <a:ext cx="12056077" cy="3744097"/>
          </a:xfrm>
        </p:spPr>
        <p:txBody>
          <a:bodyPr>
            <a:normAutofit/>
          </a:bodyPr>
          <a:lstStyle/>
          <a:p>
            <a:pPr marL="0" indent="0" algn="ctr">
              <a:buNone/>
            </a:pPr>
            <a:r>
              <a:rPr lang="es-ES_tradnl" sz="4000" b="1" dirty="0" smtClean="0">
                <a:solidFill>
                  <a:srgbClr val="002060"/>
                </a:solidFill>
              </a:rPr>
              <a:t>Las </a:t>
            </a:r>
            <a:r>
              <a:rPr lang="es-ES_tradnl" sz="4000" b="1" dirty="0">
                <a:solidFill>
                  <a:srgbClr val="002060"/>
                </a:solidFill>
              </a:rPr>
              <a:t>materias de proyectos del I al VIII abordan el contenido teórico y las actividades prácticas necesarias para que puedas implementar un proyecto de intervención desde la seguridad ciudadana con enfoque </a:t>
            </a:r>
            <a:r>
              <a:rPr lang="es-ES_tradnl" sz="4000" b="1" dirty="0" smtClean="0">
                <a:solidFill>
                  <a:srgbClr val="002060"/>
                </a:solidFill>
              </a:rPr>
              <a:t>en </a:t>
            </a:r>
            <a:r>
              <a:rPr lang="es-ES_tradnl" sz="4000" b="1" dirty="0">
                <a:solidFill>
                  <a:srgbClr val="002060"/>
                </a:solidFill>
              </a:rPr>
              <a:t>la prevención social.</a:t>
            </a:r>
          </a:p>
        </p:txBody>
      </p:sp>
      <p:sp>
        <p:nvSpPr>
          <p:cNvPr id="6" name="Rectángulo 5"/>
          <p:cNvSpPr/>
          <p:nvPr/>
        </p:nvSpPr>
        <p:spPr>
          <a:xfrm>
            <a:off x="1376218" y="190269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9" name="Sonid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91257257"/>
      </p:ext>
    </p:extLst>
  </p:cSld>
  <p:clrMapOvr>
    <a:masterClrMapping/>
  </p:clrMapOvr>
  <mc:AlternateContent xmlns:mc="http://schemas.openxmlformats.org/markup-compatibility/2006" xmlns:p14="http://schemas.microsoft.com/office/powerpoint/2010/main">
    <mc:Choice Requires="p14">
      <p:transition spd="slow" p14:dur="2000" advTm="7763"/>
    </mc:Choice>
    <mc:Fallback xmlns="">
      <p:transition spd="slow" advTm="7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562" y="538120"/>
            <a:ext cx="10515600" cy="1970302"/>
          </a:xfrm>
        </p:spPr>
        <p:txBody>
          <a:bodyPr>
            <a:normAutofit/>
          </a:bodyPr>
          <a:lstStyle/>
          <a:p>
            <a:pPr algn="ctr"/>
            <a:r>
              <a:rPr lang="es-ES_tradnl" b="1" dirty="0">
                <a:solidFill>
                  <a:srgbClr val="002060"/>
                </a:solidFill>
              </a:rPr>
              <a:t>Cada una de las materias </a:t>
            </a:r>
            <a:r>
              <a:rPr lang="es-ES_tradnl" b="1" dirty="0" smtClean="0">
                <a:solidFill>
                  <a:srgbClr val="002060"/>
                </a:solidFill>
              </a:rPr>
              <a:t>precisa </a:t>
            </a:r>
            <a:r>
              <a:rPr lang="es-ES_tradnl" b="1" dirty="0">
                <a:solidFill>
                  <a:srgbClr val="002060"/>
                </a:solidFill>
              </a:rPr>
              <a:t>los pasos a seguir para </a:t>
            </a:r>
            <a:r>
              <a:rPr lang="es-ES_tradnl" b="1" dirty="0" smtClean="0">
                <a:solidFill>
                  <a:srgbClr val="002060"/>
                </a:solidFill>
              </a:rPr>
              <a:t>la </a:t>
            </a:r>
            <a:r>
              <a:rPr lang="es-ES_tradnl" b="1" dirty="0">
                <a:solidFill>
                  <a:srgbClr val="002060"/>
                </a:solidFill>
              </a:rPr>
              <a:t>realización </a:t>
            </a:r>
            <a:r>
              <a:rPr lang="es-ES_tradnl" b="1" dirty="0" smtClean="0">
                <a:solidFill>
                  <a:srgbClr val="002060"/>
                </a:solidFill>
              </a:rPr>
              <a:t>del proyecto de  </a:t>
            </a:r>
            <a:r>
              <a:rPr lang="es-ES_tradnl" b="1" dirty="0">
                <a:solidFill>
                  <a:srgbClr val="002060"/>
                </a:solidFill>
              </a:rPr>
              <a:t>manera </a:t>
            </a:r>
            <a:r>
              <a:rPr lang="es-ES_tradnl" b="1" dirty="0" smtClean="0">
                <a:solidFill>
                  <a:srgbClr val="002060"/>
                </a:solidFill>
              </a:rPr>
              <a:t>gradual y sistémica.</a:t>
            </a:r>
            <a:endParaRPr lang="es-ES_tradnl" b="1" dirty="0">
              <a:solidFill>
                <a:srgbClr val="002060"/>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166244249"/>
              </p:ext>
            </p:extLst>
          </p:nvPr>
        </p:nvGraphicFramePr>
        <p:xfrm>
          <a:off x="143838" y="1797978"/>
          <a:ext cx="11784459" cy="50600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Sonid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109216019"/>
      </p:ext>
    </p:extLst>
  </p:cSld>
  <p:clrMapOvr>
    <a:masterClrMapping/>
  </p:clrMapOvr>
  <mc:AlternateContent xmlns:mc="http://schemas.openxmlformats.org/markup-compatibility/2006" xmlns:p14="http://schemas.microsoft.com/office/powerpoint/2010/main">
    <mc:Choice Requires="p14">
      <p:transition spd="slow" p14:dur="2000" advTm="6829"/>
    </mc:Choice>
    <mc:Fallback xmlns="">
      <p:transition spd="slow" advTm="6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65382" y="2456873"/>
            <a:ext cx="3205018" cy="66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Imagen 5"/>
          <p:cNvPicPr>
            <a:picLocks noChangeAspect="1"/>
          </p:cNvPicPr>
          <p:nvPr/>
        </p:nvPicPr>
        <p:blipFill rotWithShape="1">
          <a:blip r:embed="rId4">
            <a:alphaModFix amt="50000"/>
            <a:extLst>
              <a:ext uri="{28A0092B-C50C-407E-A947-70E740481C1C}">
                <a14:useLocalDpi xmlns:a14="http://schemas.microsoft.com/office/drawing/2010/main" val="0"/>
              </a:ext>
            </a:extLst>
          </a:blip>
          <a:srcRect l="4674" t="13907" r="11375" b="11742"/>
          <a:stretch/>
        </p:blipFill>
        <p:spPr>
          <a:xfrm>
            <a:off x="1480333" y="-1"/>
            <a:ext cx="8943179" cy="6858001"/>
          </a:xfrm>
          <a:prstGeom prst="rect">
            <a:avLst/>
          </a:prstGeom>
        </p:spPr>
      </p:pic>
      <p:sp>
        <p:nvSpPr>
          <p:cNvPr id="7" name="Rectángulo 6"/>
          <p:cNvSpPr/>
          <p:nvPr/>
        </p:nvSpPr>
        <p:spPr>
          <a:xfrm>
            <a:off x="73891" y="3428999"/>
            <a:ext cx="12118109" cy="2041237"/>
          </a:xfrm>
          <a:prstGeom prst="rect">
            <a:avLst/>
          </a:prstGeom>
          <a:ln>
            <a:noFill/>
          </a:ln>
          <a:effectLst>
            <a:glow rad="635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sp>
        <p:nvSpPr>
          <p:cNvPr id="3" name="Marcador de contenido 2"/>
          <p:cNvSpPr>
            <a:spLocks noGrp="1"/>
          </p:cNvSpPr>
          <p:nvPr>
            <p:ph idx="1"/>
          </p:nvPr>
        </p:nvSpPr>
        <p:spPr>
          <a:xfrm>
            <a:off x="369455" y="3657600"/>
            <a:ext cx="11286835" cy="1644073"/>
          </a:xfrm>
        </p:spPr>
        <p:txBody>
          <a:bodyPr>
            <a:normAutofit/>
          </a:bodyPr>
          <a:lstStyle/>
          <a:p>
            <a:pPr marL="0" indent="0" algn="ctr">
              <a:buNone/>
            </a:pPr>
            <a:r>
              <a:rPr lang="es-ES_tradnl" b="1" dirty="0" smtClean="0">
                <a:solidFill>
                  <a:srgbClr val="002060"/>
                </a:solidFill>
              </a:rPr>
              <a:t>El </a:t>
            </a:r>
            <a:r>
              <a:rPr lang="es-ES_tradnl" b="1" dirty="0">
                <a:solidFill>
                  <a:srgbClr val="002060"/>
                </a:solidFill>
              </a:rPr>
              <a:t>aprendizaje </a:t>
            </a:r>
            <a:r>
              <a:rPr lang="es-ES_tradnl" b="1" dirty="0" smtClean="0">
                <a:solidFill>
                  <a:srgbClr val="002060"/>
                </a:solidFill>
              </a:rPr>
              <a:t>genera </a:t>
            </a:r>
            <a:r>
              <a:rPr lang="es-ES_tradnl" b="1" dirty="0">
                <a:solidFill>
                  <a:srgbClr val="002060"/>
                </a:solidFill>
              </a:rPr>
              <a:t>un contenido </a:t>
            </a:r>
            <a:r>
              <a:rPr lang="es-ES_tradnl" b="1" dirty="0" smtClean="0">
                <a:solidFill>
                  <a:srgbClr val="002060"/>
                </a:solidFill>
              </a:rPr>
              <a:t>práctico fundamentado desde la teoría y con diseño metodológico para </a:t>
            </a:r>
            <a:r>
              <a:rPr lang="es-ES_tradnl" b="1" dirty="0">
                <a:solidFill>
                  <a:srgbClr val="002060"/>
                </a:solidFill>
              </a:rPr>
              <a:t>lograr proyectos de intervención pertinentes, </a:t>
            </a:r>
            <a:r>
              <a:rPr lang="es-ES_tradnl" b="1" dirty="0" smtClean="0">
                <a:solidFill>
                  <a:srgbClr val="002060"/>
                </a:solidFill>
              </a:rPr>
              <a:t>viables </a:t>
            </a:r>
            <a:r>
              <a:rPr lang="es-ES_tradnl" b="1" dirty="0">
                <a:solidFill>
                  <a:srgbClr val="002060"/>
                </a:solidFill>
              </a:rPr>
              <a:t>y de </a:t>
            </a:r>
            <a:r>
              <a:rPr lang="es-ES_tradnl" b="1" dirty="0" smtClean="0">
                <a:solidFill>
                  <a:srgbClr val="002060"/>
                </a:solidFill>
              </a:rPr>
              <a:t>impacto.</a:t>
            </a:r>
            <a:endParaRPr lang="es-ES_tradnl" b="1" dirty="0">
              <a:solidFill>
                <a:srgbClr val="002060"/>
              </a:solidFill>
            </a:endParaRPr>
          </a:p>
        </p:txBody>
      </p:sp>
      <p:pic>
        <p:nvPicPr>
          <p:cNvPr id="4" name="Sonid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807"/>
      </p:ext>
    </p:extLst>
  </p:cSld>
  <p:clrMapOvr>
    <a:masterClrMapping/>
  </p:clrMapOvr>
  <mc:AlternateContent xmlns:mc="http://schemas.openxmlformats.org/markup-compatibility/2006" xmlns:p14="http://schemas.microsoft.com/office/powerpoint/2010/main">
    <mc:Choice Requires="p14">
      <p:transition spd="slow" p14:dur="2000" advTm="5475"/>
    </mc:Choice>
    <mc:Fallback xmlns="">
      <p:transition spd="slow" advTm="54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1199" y="1140431"/>
            <a:ext cx="10189681" cy="770562"/>
          </a:xfrm>
        </p:spPr>
        <p:txBody>
          <a:bodyPr>
            <a:normAutofit fontScale="90000"/>
          </a:bodyPr>
          <a:lstStyle/>
          <a:p>
            <a:pPr algn="ctr"/>
            <a:r>
              <a:rPr lang="es-ES_tradnl" sz="3600" b="1" dirty="0" smtClean="0">
                <a:solidFill>
                  <a:srgbClr val="002060"/>
                </a:solidFill>
                <a:latin typeface="+mn-lt"/>
              </a:rPr>
              <a:t>El </a:t>
            </a:r>
            <a:r>
              <a:rPr lang="es-ES_tradnl" sz="3600" b="1" dirty="0">
                <a:solidFill>
                  <a:srgbClr val="002060"/>
                </a:solidFill>
                <a:latin typeface="+mn-lt"/>
              </a:rPr>
              <a:t>proyecto </a:t>
            </a:r>
            <a:r>
              <a:rPr lang="es-ES_tradnl" sz="3600" b="1" dirty="0" smtClean="0">
                <a:solidFill>
                  <a:srgbClr val="002060"/>
                </a:solidFill>
                <a:latin typeface="+mn-lt"/>
              </a:rPr>
              <a:t>se </a:t>
            </a:r>
            <a:r>
              <a:rPr lang="es-ES_tradnl" sz="3600" b="1" dirty="0">
                <a:solidFill>
                  <a:srgbClr val="002060"/>
                </a:solidFill>
                <a:latin typeface="+mn-lt"/>
              </a:rPr>
              <a:t>realiza desde la seguridad </a:t>
            </a:r>
            <a:r>
              <a:rPr lang="es-ES_tradnl" sz="3600" b="1" dirty="0" smtClean="0">
                <a:solidFill>
                  <a:srgbClr val="002060"/>
                </a:solidFill>
                <a:latin typeface="+mn-lt"/>
              </a:rPr>
              <a:t>ciudadana con </a:t>
            </a:r>
            <a:r>
              <a:rPr lang="es-ES_tradnl" sz="3600" b="1" dirty="0">
                <a:solidFill>
                  <a:srgbClr val="002060"/>
                </a:solidFill>
                <a:latin typeface="+mn-lt"/>
              </a:rPr>
              <a:t>énfasis en la prevención </a:t>
            </a:r>
            <a:r>
              <a:rPr lang="es-ES_tradnl" sz="3600" b="1" dirty="0" smtClean="0">
                <a:solidFill>
                  <a:srgbClr val="002060"/>
                </a:solidFill>
                <a:latin typeface="+mn-lt"/>
              </a:rPr>
              <a:t>social, pero puede </a:t>
            </a:r>
            <a:r>
              <a:rPr lang="es-ES_tradnl" sz="3600" b="1" dirty="0">
                <a:solidFill>
                  <a:srgbClr val="002060"/>
                </a:solidFill>
                <a:latin typeface="+mn-lt"/>
              </a:rPr>
              <a:t>incluir perspectiva de </a:t>
            </a:r>
            <a:r>
              <a:rPr lang="es-ES_tradnl" sz="3600" b="1" dirty="0" smtClean="0">
                <a:solidFill>
                  <a:srgbClr val="002060"/>
                </a:solidFill>
                <a:latin typeface="+mn-lt"/>
              </a:rPr>
              <a:t>género, derechos humanos, sustentabilidad y democracia como </a:t>
            </a:r>
            <a:r>
              <a:rPr lang="es-ES_tradnl" sz="3600" b="1" dirty="0">
                <a:solidFill>
                  <a:srgbClr val="002060"/>
                </a:solidFill>
                <a:latin typeface="+mn-lt"/>
              </a:rPr>
              <a:t>saberes transversales.</a:t>
            </a:r>
          </a:p>
        </p:txBody>
      </p:sp>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5425" t="4638" r="3337"/>
          <a:stretch/>
        </p:blipFill>
        <p:spPr>
          <a:xfrm>
            <a:off x="7820009" y="2789382"/>
            <a:ext cx="3786909" cy="3608112"/>
          </a:xfrm>
          <a:prstGeom prst="rect">
            <a:avLst/>
          </a:prstGeom>
        </p:spPr>
      </p:pic>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l="3065" t="8144" r="5928" b="5156"/>
          <a:stretch/>
        </p:blipFill>
        <p:spPr>
          <a:xfrm>
            <a:off x="600363" y="2660073"/>
            <a:ext cx="7219646" cy="4194511"/>
          </a:xfrm>
          <a:prstGeom prst="rect">
            <a:avLst/>
          </a:prstGeom>
        </p:spPr>
      </p:pic>
      <p:pic>
        <p:nvPicPr>
          <p:cNvPr id="6" name="Sonid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18797801"/>
      </p:ext>
    </p:extLst>
  </p:cSld>
  <p:clrMapOvr>
    <a:masterClrMapping/>
  </p:clrMapOvr>
  <mc:AlternateContent xmlns:mc="http://schemas.openxmlformats.org/markup-compatibility/2006" xmlns:p14="http://schemas.microsoft.com/office/powerpoint/2010/main">
    <mc:Choice Requires="p14">
      <p:transition spd="slow" p14:dur="2000" advTm="8275"/>
    </mc:Choice>
    <mc:Fallback xmlns="">
      <p:transition spd="slow" advTm="8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203199" y="16625"/>
            <a:ext cx="11758142" cy="6842995"/>
          </a:xfrm>
          <a:prstGeom prst="rect">
            <a:avLst/>
          </a:prstGeom>
        </p:spPr>
      </p:pic>
      <p:sp>
        <p:nvSpPr>
          <p:cNvPr id="5" name="Rectángulo 4"/>
          <p:cNvSpPr/>
          <p:nvPr/>
        </p:nvSpPr>
        <p:spPr>
          <a:xfrm>
            <a:off x="0" y="1692876"/>
            <a:ext cx="12192000" cy="3027405"/>
          </a:xfrm>
          <a:prstGeom prst="rect">
            <a:avLst/>
          </a:prstGeom>
          <a:solidFill>
            <a:schemeClr val="bg1"/>
          </a:solidFill>
          <a:ln>
            <a:noFill/>
          </a:ln>
          <a:effectLst>
            <a:glow rad="63500">
              <a:schemeClr val="bg2">
                <a:lumMod val="75000"/>
                <a:alpha val="40000"/>
              </a:schemeClr>
            </a:glow>
            <a:outerShdw dist="139700" dir="7860000" sx="99000" sy="99000" algn="ctr" rotWithShape="0">
              <a:srgbClr val="000000">
                <a:alpha val="62000"/>
              </a:srgbClr>
            </a:outerShdw>
            <a:softEdge rad="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sp>
        <p:nvSpPr>
          <p:cNvPr id="3" name="Marcador de contenido 2"/>
          <p:cNvSpPr>
            <a:spLocks noGrp="1"/>
          </p:cNvSpPr>
          <p:nvPr>
            <p:ph idx="1"/>
          </p:nvPr>
        </p:nvSpPr>
        <p:spPr>
          <a:xfrm>
            <a:off x="838200" y="1825625"/>
            <a:ext cx="10515600" cy="3067651"/>
          </a:xfrm>
        </p:spPr>
        <p:txBody>
          <a:bodyPr/>
          <a:lstStyle/>
          <a:p>
            <a:pPr marL="0" indent="0" algn="ctr">
              <a:buNone/>
            </a:pPr>
            <a:r>
              <a:rPr lang="es-ES_tradnl" b="1" dirty="0">
                <a:solidFill>
                  <a:srgbClr val="002060"/>
                </a:solidFill>
              </a:rPr>
              <a:t>Para que </a:t>
            </a:r>
            <a:r>
              <a:rPr lang="es-ES_tradnl" b="1" dirty="0" smtClean="0">
                <a:solidFill>
                  <a:srgbClr val="002060"/>
                </a:solidFill>
              </a:rPr>
              <a:t>sea viable, el proyecto debe estar delimitado</a:t>
            </a:r>
            <a:r>
              <a:rPr lang="es-ES_tradnl" b="1" dirty="0">
                <a:solidFill>
                  <a:srgbClr val="002060"/>
                </a:solidFill>
              </a:rPr>
              <a:t>, describir con claridad el </a:t>
            </a:r>
            <a:r>
              <a:rPr lang="es-ES_tradnl" b="1" dirty="0" smtClean="0">
                <a:solidFill>
                  <a:srgbClr val="002060"/>
                </a:solidFill>
              </a:rPr>
              <a:t>problema, </a:t>
            </a:r>
            <a:r>
              <a:rPr lang="es-ES_tradnl" b="1" dirty="0">
                <a:solidFill>
                  <a:srgbClr val="002060"/>
                </a:solidFill>
              </a:rPr>
              <a:t>partir de un diagnóstico, </a:t>
            </a:r>
            <a:r>
              <a:rPr lang="es-ES_tradnl" b="1" dirty="0" smtClean="0">
                <a:solidFill>
                  <a:srgbClr val="002060"/>
                </a:solidFill>
              </a:rPr>
              <a:t>tener</a:t>
            </a:r>
            <a:r>
              <a:rPr lang="es-ES_tradnl" b="1" dirty="0">
                <a:solidFill>
                  <a:srgbClr val="002060"/>
                </a:solidFill>
              </a:rPr>
              <a:t> </a:t>
            </a:r>
            <a:r>
              <a:rPr lang="es-ES_tradnl" b="1" dirty="0" smtClean="0">
                <a:solidFill>
                  <a:srgbClr val="002060"/>
                </a:solidFill>
              </a:rPr>
              <a:t>propósitos específicos</a:t>
            </a:r>
            <a:r>
              <a:rPr lang="es-ES_tradnl" b="1" dirty="0">
                <a:solidFill>
                  <a:srgbClr val="002060"/>
                </a:solidFill>
              </a:rPr>
              <a:t>, identificar a los actores e informantes fundamentales, hacer una buena planeación para </a:t>
            </a:r>
            <a:r>
              <a:rPr lang="es-ES_tradnl" b="1" dirty="0" smtClean="0">
                <a:solidFill>
                  <a:srgbClr val="002060"/>
                </a:solidFill>
              </a:rPr>
              <a:t>la </a:t>
            </a:r>
            <a:r>
              <a:rPr lang="es-ES_tradnl" b="1" dirty="0">
                <a:solidFill>
                  <a:srgbClr val="002060"/>
                </a:solidFill>
              </a:rPr>
              <a:t>ejecución y establecer indicadores que </a:t>
            </a:r>
            <a:r>
              <a:rPr lang="es-ES_tradnl" b="1" dirty="0" smtClean="0">
                <a:solidFill>
                  <a:srgbClr val="002060"/>
                </a:solidFill>
              </a:rPr>
              <a:t>permitan </a:t>
            </a:r>
            <a:r>
              <a:rPr lang="es-ES_tradnl" b="1" dirty="0">
                <a:solidFill>
                  <a:srgbClr val="002060"/>
                </a:solidFill>
              </a:rPr>
              <a:t>monitorear </a:t>
            </a:r>
            <a:r>
              <a:rPr lang="es-ES_tradnl" b="1" dirty="0" smtClean="0">
                <a:solidFill>
                  <a:srgbClr val="002060"/>
                </a:solidFill>
              </a:rPr>
              <a:t>su desarrollo, </a:t>
            </a:r>
            <a:r>
              <a:rPr lang="es-ES_tradnl" b="1" dirty="0">
                <a:solidFill>
                  <a:srgbClr val="002060"/>
                </a:solidFill>
              </a:rPr>
              <a:t>así como medir los resultados mediante una evaluación.</a:t>
            </a:r>
          </a:p>
        </p:txBody>
      </p:sp>
      <p:pic>
        <p:nvPicPr>
          <p:cNvPr id="6" name="Sonid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824938981"/>
      </p:ext>
    </p:extLst>
  </p:cSld>
  <p:clrMapOvr>
    <a:masterClrMapping/>
  </p:clrMapOvr>
  <mc:AlternateContent xmlns:mc="http://schemas.openxmlformats.org/markup-compatibility/2006" xmlns:p14="http://schemas.microsoft.com/office/powerpoint/2010/main">
    <mc:Choice Requires="p14">
      <p:transition spd="slow" p14:dur="2000" advTm="9454"/>
    </mc:Choice>
    <mc:Fallback xmlns="">
      <p:transition spd="slow" advTm="94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alphaModFix amt="35000"/>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1445" t="1622" r="1930" b="25304"/>
          <a:stretch/>
        </p:blipFill>
        <p:spPr>
          <a:xfrm>
            <a:off x="0" y="0"/>
            <a:ext cx="12192000" cy="6858000"/>
          </a:xfrm>
          <a:prstGeom prst="rect">
            <a:avLst/>
          </a:prstGeom>
        </p:spPr>
      </p:pic>
      <p:sp>
        <p:nvSpPr>
          <p:cNvPr id="2" name="Título 1"/>
          <p:cNvSpPr>
            <a:spLocks noGrp="1"/>
          </p:cNvSpPr>
          <p:nvPr>
            <p:ph type="title"/>
          </p:nvPr>
        </p:nvSpPr>
        <p:spPr>
          <a:xfrm>
            <a:off x="838200" y="506628"/>
            <a:ext cx="10515600" cy="1927654"/>
          </a:xfrm>
        </p:spPr>
        <p:txBody>
          <a:bodyPr>
            <a:normAutofit/>
          </a:bodyPr>
          <a:lstStyle/>
          <a:p>
            <a:pPr algn="ctr"/>
            <a:r>
              <a:rPr lang="es-ES_tradnl" sz="4000" b="1" dirty="0" smtClean="0">
                <a:solidFill>
                  <a:schemeClr val="accent1">
                    <a:lumMod val="50000"/>
                  </a:schemeClr>
                </a:solidFill>
                <a:latin typeface="+mn-lt"/>
              </a:rPr>
              <a:t>Algunas finalidades de los proyectos son: </a:t>
            </a:r>
            <a:r>
              <a:rPr lang="es-ES_tradnl" dirty="0" smtClean="0"/>
              <a:t/>
            </a:r>
            <a:br>
              <a:rPr lang="es-ES_tradnl" dirty="0" smtClean="0"/>
            </a:br>
            <a:endParaRPr lang="es-ES_tradnl" dirty="0"/>
          </a:p>
        </p:txBody>
      </p:sp>
      <p:sp>
        <p:nvSpPr>
          <p:cNvPr id="3" name="Marcador de contenido 2"/>
          <p:cNvSpPr>
            <a:spLocks noGrp="1"/>
          </p:cNvSpPr>
          <p:nvPr>
            <p:ph idx="1"/>
          </p:nvPr>
        </p:nvSpPr>
        <p:spPr>
          <a:xfrm>
            <a:off x="0" y="1712422"/>
            <a:ext cx="12192000" cy="5034367"/>
          </a:xfrm>
        </p:spPr>
        <p:txBody>
          <a:bodyPr>
            <a:noAutofit/>
          </a:bodyPr>
          <a:lstStyle/>
          <a:p>
            <a:pPr marL="0" indent="0" algn="ctr">
              <a:buNone/>
            </a:pPr>
            <a:r>
              <a:rPr lang="es-ES_tradnl" sz="3600" b="1" dirty="0" smtClean="0">
                <a:solidFill>
                  <a:schemeClr val="accent1"/>
                </a:solidFill>
              </a:rPr>
              <a:t>Prevención </a:t>
            </a:r>
            <a:r>
              <a:rPr lang="es-ES_tradnl" sz="3600" b="1" dirty="0">
                <a:solidFill>
                  <a:schemeClr val="accent1"/>
                </a:solidFill>
              </a:rPr>
              <a:t>de la </a:t>
            </a:r>
            <a:r>
              <a:rPr lang="es-ES_tradnl" sz="3600" b="1" dirty="0" smtClean="0">
                <a:solidFill>
                  <a:schemeClr val="accent1"/>
                </a:solidFill>
              </a:rPr>
              <a:t>violencia </a:t>
            </a:r>
          </a:p>
          <a:p>
            <a:pPr marL="0" indent="0" algn="ctr">
              <a:buNone/>
            </a:pPr>
            <a:r>
              <a:rPr lang="es-ES_tradnl" sz="3600" b="1" dirty="0">
                <a:solidFill>
                  <a:schemeClr val="accent1"/>
                </a:solidFill>
              </a:rPr>
              <a:t>I</a:t>
            </a:r>
            <a:r>
              <a:rPr lang="es-ES_tradnl" sz="3600" b="1" dirty="0" smtClean="0">
                <a:solidFill>
                  <a:schemeClr val="accent1"/>
                </a:solidFill>
              </a:rPr>
              <a:t>ntegración comunitaria </a:t>
            </a:r>
          </a:p>
          <a:p>
            <a:pPr marL="0" indent="0" algn="ctr">
              <a:buNone/>
            </a:pPr>
            <a:r>
              <a:rPr lang="es-ES_tradnl" sz="3600" b="1" dirty="0" smtClean="0">
                <a:solidFill>
                  <a:schemeClr val="accent1"/>
                </a:solidFill>
              </a:rPr>
              <a:t>Transformación social</a:t>
            </a:r>
          </a:p>
          <a:p>
            <a:pPr marL="0" indent="0" algn="ctr">
              <a:buNone/>
            </a:pPr>
            <a:r>
              <a:rPr lang="es-ES_tradnl" sz="3600" b="1" dirty="0" smtClean="0">
                <a:solidFill>
                  <a:schemeClr val="accent1"/>
                </a:solidFill>
              </a:rPr>
              <a:t>Identificar </a:t>
            </a:r>
            <a:r>
              <a:rPr lang="es-ES_tradnl" sz="3600" b="1" dirty="0">
                <a:solidFill>
                  <a:schemeClr val="accent1"/>
                </a:solidFill>
              </a:rPr>
              <a:t>y atender factores de </a:t>
            </a:r>
            <a:r>
              <a:rPr lang="es-ES_tradnl" sz="3600" b="1" dirty="0" smtClean="0">
                <a:solidFill>
                  <a:schemeClr val="accent1"/>
                </a:solidFill>
              </a:rPr>
              <a:t>riesgo</a:t>
            </a:r>
          </a:p>
          <a:p>
            <a:pPr marL="0" indent="0" algn="ctr">
              <a:buNone/>
            </a:pPr>
            <a:r>
              <a:rPr lang="es-ES_tradnl" sz="3600" b="1" dirty="0" smtClean="0">
                <a:solidFill>
                  <a:schemeClr val="accent1"/>
                </a:solidFill>
              </a:rPr>
              <a:t>Generar </a:t>
            </a:r>
            <a:r>
              <a:rPr lang="es-ES_tradnl" sz="3600" b="1" dirty="0">
                <a:solidFill>
                  <a:schemeClr val="accent1"/>
                </a:solidFill>
              </a:rPr>
              <a:t>entornos </a:t>
            </a:r>
            <a:r>
              <a:rPr lang="es-ES_tradnl" sz="3600" b="1" dirty="0" smtClean="0">
                <a:solidFill>
                  <a:schemeClr val="accent1"/>
                </a:solidFill>
              </a:rPr>
              <a:t>seguros</a:t>
            </a:r>
            <a:endParaRPr lang="es-ES_tradnl" sz="3600" b="1" dirty="0">
              <a:solidFill>
                <a:schemeClr val="accent1"/>
              </a:solidFill>
            </a:endParaRPr>
          </a:p>
          <a:p>
            <a:pPr marL="0" indent="0" algn="ctr">
              <a:buNone/>
            </a:pPr>
            <a:r>
              <a:rPr lang="es-ES_tradnl" sz="3600" b="1" dirty="0" smtClean="0">
                <a:solidFill>
                  <a:schemeClr val="accent1"/>
                </a:solidFill>
              </a:rPr>
              <a:t>Inclusión social</a:t>
            </a:r>
          </a:p>
          <a:p>
            <a:pPr marL="0" indent="0" algn="ctr">
              <a:buNone/>
            </a:pPr>
            <a:r>
              <a:rPr lang="es-ES_tradnl" sz="3600" b="1" dirty="0" smtClean="0">
                <a:solidFill>
                  <a:schemeClr val="accent1"/>
                </a:solidFill>
              </a:rPr>
              <a:t>Empoderamiento ciudadano</a:t>
            </a:r>
          </a:p>
          <a:p>
            <a:pPr marL="0" indent="0" algn="ctr">
              <a:buNone/>
            </a:pPr>
            <a:r>
              <a:rPr lang="es-ES_tradnl" sz="3600" b="1" dirty="0" smtClean="0">
                <a:solidFill>
                  <a:schemeClr val="accent1"/>
                </a:solidFill>
              </a:rPr>
              <a:t>Igualdad </a:t>
            </a:r>
            <a:r>
              <a:rPr lang="es-ES_tradnl" sz="3600" b="1" dirty="0">
                <a:solidFill>
                  <a:schemeClr val="accent1"/>
                </a:solidFill>
              </a:rPr>
              <a:t>y </a:t>
            </a:r>
            <a:r>
              <a:rPr lang="es-ES_tradnl" sz="3600" b="1" dirty="0" smtClean="0">
                <a:solidFill>
                  <a:schemeClr val="accent1"/>
                </a:solidFill>
              </a:rPr>
              <a:t>desarrollo</a:t>
            </a:r>
            <a:r>
              <a:rPr lang="es-ES_tradnl" sz="3600" dirty="0">
                <a:solidFill>
                  <a:schemeClr val="accent1">
                    <a:lumMod val="50000"/>
                  </a:schemeClr>
                </a:solidFill>
              </a:rPr>
              <a:t> </a:t>
            </a:r>
          </a:p>
        </p:txBody>
      </p:sp>
      <p:pic>
        <p:nvPicPr>
          <p:cNvPr id="5" name="Sonid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04987844"/>
      </p:ext>
    </p:extLst>
  </p:cSld>
  <p:clrMapOvr>
    <a:masterClrMapping/>
  </p:clrMapOvr>
  <mc:AlternateContent xmlns:mc="http://schemas.openxmlformats.org/markup-compatibility/2006" xmlns:p14="http://schemas.microsoft.com/office/powerpoint/2010/main">
    <mc:Choice Requires="p14">
      <p:transition spd="slow" p14:dur="2000" advTm="3371"/>
    </mc:Choice>
    <mc:Fallback xmlns="">
      <p:transition spd="slow" advTm="3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11936626" cy="2063577"/>
          </a:xfrm>
        </p:spPr>
        <p:txBody>
          <a:bodyPr>
            <a:normAutofit/>
          </a:bodyPr>
          <a:lstStyle/>
          <a:p>
            <a:pPr algn="ctr"/>
            <a:r>
              <a:rPr lang="es-ES_tradnl" b="1" dirty="0" smtClean="0">
                <a:solidFill>
                  <a:srgbClr val="002060"/>
                </a:solidFill>
                <a:latin typeface="+mn-lt"/>
              </a:rPr>
              <a:t>El </a:t>
            </a:r>
            <a:r>
              <a:rPr lang="es-ES_tradnl" b="1" dirty="0">
                <a:solidFill>
                  <a:srgbClr val="002060"/>
                </a:solidFill>
                <a:latin typeface="+mn-lt"/>
              </a:rPr>
              <a:t>proyecto puede enfocarse en atender distintos factores de riesgo que generan inseguridad:</a:t>
            </a:r>
          </a:p>
        </p:txBody>
      </p:sp>
      <p:sp>
        <p:nvSpPr>
          <p:cNvPr id="3" name="Marcador de contenido 2"/>
          <p:cNvSpPr>
            <a:spLocks noGrp="1"/>
          </p:cNvSpPr>
          <p:nvPr>
            <p:ph idx="1"/>
          </p:nvPr>
        </p:nvSpPr>
        <p:spPr>
          <a:xfrm>
            <a:off x="494270" y="1825624"/>
            <a:ext cx="11195222" cy="4871738"/>
          </a:xfrm>
        </p:spPr>
        <p:txBody>
          <a:bodyPr>
            <a:normAutofit/>
          </a:bodyPr>
          <a:lstStyle/>
          <a:p>
            <a:pPr algn="ctr"/>
            <a:r>
              <a:rPr lang="es-ES_tradnl" b="1" dirty="0">
                <a:solidFill>
                  <a:schemeClr val="accent1"/>
                </a:solidFill>
              </a:rPr>
              <a:t>Ambientes familiares deteriorados o </a:t>
            </a:r>
            <a:r>
              <a:rPr lang="es-ES_tradnl" b="1" dirty="0" smtClean="0">
                <a:solidFill>
                  <a:schemeClr val="accent1"/>
                </a:solidFill>
              </a:rPr>
              <a:t>problemáticos</a:t>
            </a:r>
          </a:p>
          <a:p>
            <a:pPr algn="ctr"/>
            <a:r>
              <a:rPr lang="es-ES_tradnl" b="1" dirty="0">
                <a:solidFill>
                  <a:schemeClr val="accent1"/>
                </a:solidFill>
              </a:rPr>
              <a:t>Marginación y exclusión </a:t>
            </a:r>
            <a:r>
              <a:rPr lang="es-ES_tradnl" b="1" dirty="0" smtClean="0">
                <a:solidFill>
                  <a:schemeClr val="accent1"/>
                </a:solidFill>
              </a:rPr>
              <a:t>social</a:t>
            </a:r>
          </a:p>
          <a:p>
            <a:pPr algn="ctr"/>
            <a:r>
              <a:rPr lang="es-ES_tradnl" b="1" dirty="0">
                <a:solidFill>
                  <a:schemeClr val="accent1"/>
                </a:solidFill>
              </a:rPr>
              <a:t>Espacios públicos para la convivencia insuficientes y deteriorados</a:t>
            </a:r>
          </a:p>
          <a:p>
            <a:pPr algn="ctr"/>
            <a:r>
              <a:rPr lang="es-ES_tradnl" b="1" dirty="0" smtClean="0">
                <a:solidFill>
                  <a:schemeClr val="accent1"/>
                </a:solidFill>
              </a:rPr>
              <a:t>Falta </a:t>
            </a:r>
            <a:r>
              <a:rPr lang="es-ES_tradnl" b="1" dirty="0">
                <a:solidFill>
                  <a:schemeClr val="accent1"/>
                </a:solidFill>
              </a:rPr>
              <a:t>de oportunidades laborales, informalidad y desocupación</a:t>
            </a:r>
          </a:p>
          <a:p>
            <a:pPr algn="ctr"/>
            <a:r>
              <a:rPr lang="es-ES_tradnl" b="1" dirty="0">
                <a:solidFill>
                  <a:schemeClr val="accent1"/>
                </a:solidFill>
              </a:rPr>
              <a:t>Capital social debilitado y participación ciudadana </a:t>
            </a:r>
            <a:r>
              <a:rPr lang="es-ES_tradnl" b="1" dirty="0" smtClean="0">
                <a:solidFill>
                  <a:schemeClr val="accent1"/>
                </a:solidFill>
              </a:rPr>
              <a:t>incipiente</a:t>
            </a:r>
            <a:endParaRPr lang="es-ES_tradnl" b="1" dirty="0">
              <a:solidFill>
                <a:schemeClr val="accent1"/>
              </a:solidFill>
            </a:endParaRPr>
          </a:p>
          <a:p>
            <a:pPr algn="ctr"/>
            <a:r>
              <a:rPr lang="es-ES_tradnl" b="1" dirty="0">
                <a:solidFill>
                  <a:schemeClr val="accent1"/>
                </a:solidFill>
              </a:rPr>
              <a:t>Consumo y abuso de drogas legales o </a:t>
            </a:r>
            <a:r>
              <a:rPr lang="es-ES_tradnl" b="1" dirty="0" smtClean="0">
                <a:solidFill>
                  <a:schemeClr val="accent1"/>
                </a:solidFill>
              </a:rPr>
              <a:t>ilegales</a:t>
            </a:r>
            <a:endParaRPr lang="es-ES_tradnl" b="1" dirty="0">
              <a:solidFill>
                <a:schemeClr val="accent1"/>
              </a:solidFill>
            </a:endParaRPr>
          </a:p>
          <a:p>
            <a:pPr algn="ctr"/>
            <a:r>
              <a:rPr lang="es-ES_tradnl" b="1" dirty="0">
                <a:solidFill>
                  <a:schemeClr val="accent1"/>
                </a:solidFill>
              </a:rPr>
              <a:t>Embarazo </a:t>
            </a:r>
            <a:r>
              <a:rPr lang="es-ES_tradnl" b="1" dirty="0" smtClean="0">
                <a:solidFill>
                  <a:schemeClr val="accent1"/>
                </a:solidFill>
              </a:rPr>
              <a:t>temprano</a:t>
            </a:r>
            <a:endParaRPr lang="es-ES_tradnl" b="1" dirty="0">
              <a:solidFill>
                <a:schemeClr val="accent1"/>
              </a:solidFill>
            </a:endParaRPr>
          </a:p>
          <a:p>
            <a:pPr algn="ctr"/>
            <a:r>
              <a:rPr lang="es-ES_tradnl" b="1" dirty="0">
                <a:solidFill>
                  <a:schemeClr val="accent1"/>
                </a:solidFill>
              </a:rPr>
              <a:t>Deserción </a:t>
            </a:r>
            <a:r>
              <a:rPr lang="es-ES_tradnl" b="1" dirty="0" smtClean="0">
                <a:solidFill>
                  <a:schemeClr val="accent1"/>
                </a:solidFill>
              </a:rPr>
              <a:t>escolar</a:t>
            </a:r>
            <a:endParaRPr lang="es-ES_tradnl" b="1" dirty="0">
              <a:solidFill>
                <a:schemeClr val="accent1"/>
              </a:solidFill>
            </a:endParaRPr>
          </a:p>
          <a:p>
            <a:pPr algn="ctr"/>
            <a:r>
              <a:rPr lang="es-ES_tradnl" b="1" dirty="0" smtClean="0">
                <a:solidFill>
                  <a:schemeClr val="accent1"/>
                </a:solidFill>
              </a:rPr>
              <a:t>Entornos </a:t>
            </a:r>
            <a:r>
              <a:rPr lang="es-ES_tradnl" b="1" dirty="0">
                <a:solidFill>
                  <a:schemeClr val="accent1"/>
                </a:solidFill>
              </a:rPr>
              <a:t>de </a:t>
            </a:r>
            <a:r>
              <a:rPr lang="es-ES_tradnl" b="1" dirty="0" smtClean="0">
                <a:solidFill>
                  <a:schemeClr val="accent1"/>
                </a:solidFill>
              </a:rPr>
              <a:t>ilegalidad</a:t>
            </a:r>
            <a:endParaRPr lang="es-ES_tradnl" b="1" dirty="0">
              <a:solidFill>
                <a:schemeClr val="accent1"/>
              </a:solidFill>
            </a:endParaRPr>
          </a:p>
        </p:txBody>
      </p:sp>
      <p:pic>
        <p:nvPicPr>
          <p:cNvPr id="4" name="Sonid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21578553"/>
      </p:ext>
    </p:extLst>
  </p:cSld>
  <p:clrMapOvr>
    <a:masterClrMapping/>
  </p:clrMapOvr>
  <mc:AlternateContent xmlns:mc="http://schemas.openxmlformats.org/markup-compatibility/2006" xmlns:p14="http://schemas.microsoft.com/office/powerpoint/2010/main">
    <mc:Choice Requires="p14">
      <p:transition spd="slow" p14:dur="2000" advTm="6838"/>
    </mc:Choice>
    <mc:Fallback xmlns="">
      <p:transition spd="slow" advTm="6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8640" y="365125"/>
            <a:ext cx="10805160" cy="592003"/>
          </a:xfrm>
        </p:spPr>
        <p:txBody>
          <a:bodyPr>
            <a:noAutofit/>
          </a:bodyPr>
          <a:lstStyle/>
          <a:p>
            <a:pPr algn="ctr">
              <a:lnSpc>
                <a:spcPct val="100000"/>
              </a:lnSpc>
            </a:pPr>
            <a:r>
              <a:rPr lang="es-ES_tradnl" sz="2000" b="1" dirty="0" smtClean="0">
                <a:solidFill>
                  <a:srgbClr val="002060"/>
                </a:solidFill>
              </a:rPr>
              <a:t>El tema que elijas para el proyecto de intervención deberás desarrollarlo a lo largo de toda tu carrera.</a:t>
            </a:r>
            <a:r>
              <a:rPr lang="es-ES_tradnl" sz="2000" b="1" dirty="0">
                <a:solidFill>
                  <a:srgbClr val="002060"/>
                </a:solidFill>
              </a:rPr>
              <a:t> </a:t>
            </a:r>
            <a:r>
              <a:rPr lang="es-ES_tradnl" sz="2000" b="1" dirty="0" smtClean="0">
                <a:solidFill>
                  <a:srgbClr val="002060"/>
                </a:solidFill>
              </a:rPr>
              <a:t/>
            </a:r>
            <a:br>
              <a:rPr lang="es-ES_tradnl" sz="2000" b="1" dirty="0" smtClean="0">
                <a:solidFill>
                  <a:srgbClr val="002060"/>
                </a:solidFill>
              </a:rPr>
            </a:br>
            <a:r>
              <a:rPr lang="es-ES_tradnl" sz="2000" b="1" dirty="0" smtClean="0">
                <a:solidFill>
                  <a:srgbClr val="002060"/>
                </a:solidFill>
              </a:rPr>
              <a:t>El informe final de octavo semestre puede ser la base de tu titulación.</a:t>
            </a:r>
            <a:endParaRPr lang="es-ES_tradnl" sz="2000" b="1" dirty="0">
              <a:solidFill>
                <a:srgbClr val="00206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35042689"/>
              </p:ext>
            </p:extLst>
          </p:nvPr>
        </p:nvGraphicFramePr>
        <p:xfrm>
          <a:off x="863124" y="1102406"/>
          <a:ext cx="10673698" cy="5537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Sonid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522518778"/>
      </p:ext>
    </p:extLst>
  </p:cSld>
  <p:clrMapOvr>
    <a:masterClrMapping/>
  </p:clrMapOvr>
  <mc:AlternateContent xmlns:mc="http://schemas.openxmlformats.org/markup-compatibility/2006" xmlns:p14="http://schemas.microsoft.com/office/powerpoint/2010/main">
    <mc:Choice Requires="p14">
      <p:transition spd="slow" p14:dur="2000" advTm="5174"/>
    </mc:Choice>
    <mc:Fallback xmlns="">
      <p:transition spd="slow" advTm="5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591</Words>
  <Application>Microsoft Office PowerPoint</Application>
  <PresentationFormat>Panorámica</PresentationFormat>
  <Paragraphs>63</Paragraphs>
  <Slides>11</Slides>
  <Notes>1</Notes>
  <HiddenSlides>0</HiddenSlides>
  <MMClips>10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Tus materias de proyectos</vt:lpstr>
      <vt:lpstr>Presentación de PowerPoint</vt:lpstr>
      <vt:lpstr>Cada una de las materias precisa los pasos a seguir para la realización del proyecto de  manera gradual y sistémica.</vt:lpstr>
      <vt:lpstr>Presentación de PowerPoint</vt:lpstr>
      <vt:lpstr>El proyecto se realiza desde la seguridad ciudadana con énfasis en la prevención social, pero puede incluir perspectiva de género, derechos humanos, sustentabilidad y democracia como saberes transversales.</vt:lpstr>
      <vt:lpstr>Presentación de PowerPoint</vt:lpstr>
      <vt:lpstr>Algunas finalidades de los proyectos son:  </vt:lpstr>
      <vt:lpstr>El proyecto puede enfocarse en atender distintos factores de riesgo que generan inseguridad:</vt:lpstr>
      <vt:lpstr>El tema que elijas para el proyecto de intervención deberás desarrollarlo a lo largo de toda tu carrera.  El informe final de octavo semestre puede ser la base de tu titulación.</vt:lpstr>
      <vt:lpstr>Habrá  materiales de apoyo para cada materia,  algunos te servirán en todos los semestres: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Tus materias de proyectos</dc:title>
  <dc:creator>CHINAS SALAZAR, DOLORES DEL CARMEN</dc:creator>
  <cp:lastModifiedBy>Martinez Gomez, Liliana Janett</cp:lastModifiedBy>
  <cp:revision>27</cp:revision>
  <cp:lastPrinted>2017-07-22T23:47:11Z</cp:lastPrinted>
  <dcterms:created xsi:type="dcterms:W3CDTF">2017-07-06T01:03:45Z</dcterms:created>
  <dcterms:modified xsi:type="dcterms:W3CDTF">2018-02-08T20:28:14Z</dcterms:modified>
</cp:coreProperties>
</file>