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 id="2147483745" r:id="rId3"/>
    <p:sldMasterId id="2147483757" r:id="rId4"/>
  </p:sldMasterIdLst>
  <p:notesMasterIdLst>
    <p:notesMasterId r:id="rId108"/>
  </p:notesMasterIdLst>
  <p:sldIdLst>
    <p:sldId id="256" r:id="rId5"/>
    <p:sldId id="384" r:id="rId6"/>
    <p:sldId id="391" r:id="rId7"/>
    <p:sldId id="385" r:id="rId8"/>
    <p:sldId id="386" r:id="rId9"/>
    <p:sldId id="387" r:id="rId10"/>
    <p:sldId id="388" r:id="rId11"/>
    <p:sldId id="389" r:id="rId12"/>
    <p:sldId id="390" r:id="rId13"/>
    <p:sldId id="392" r:id="rId14"/>
    <p:sldId id="410" r:id="rId15"/>
    <p:sldId id="411" r:id="rId16"/>
    <p:sldId id="412" r:id="rId17"/>
    <p:sldId id="406" r:id="rId18"/>
    <p:sldId id="394" r:id="rId19"/>
    <p:sldId id="393" r:id="rId20"/>
    <p:sldId id="395" r:id="rId21"/>
    <p:sldId id="396" r:id="rId22"/>
    <p:sldId id="397" r:id="rId23"/>
    <p:sldId id="399" r:id="rId24"/>
    <p:sldId id="400" r:id="rId25"/>
    <p:sldId id="401" r:id="rId26"/>
    <p:sldId id="402" r:id="rId27"/>
    <p:sldId id="403" r:id="rId28"/>
    <p:sldId id="404" r:id="rId29"/>
    <p:sldId id="405" r:id="rId30"/>
    <p:sldId id="353" r:id="rId31"/>
    <p:sldId id="354" r:id="rId32"/>
    <p:sldId id="355" r:id="rId33"/>
    <p:sldId id="356" r:id="rId34"/>
    <p:sldId id="357" r:id="rId35"/>
    <p:sldId id="358" r:id="rId36"/>
    <p:sldId id="359" r:id="rId37"/>
    <p:sldId id="360" r:id="rId38"/>
    <p:sldId id="361" r:id="rId39"/>
    <p:sldId id="362" r:id="rId40"/>
    <p:sldId id="363" r:id="rId41"/>
    <p:sldId id="364" r:id="rId42"/>
    <p:sldId id="365" r:id="rId43"/>
    <p:sldId id="366" r:id="rId44"/>
    <p:sldId id="367" r:id="rId45"/>
    <p:sldId id="368" r:id="rId46"/>
    <p:sldId id="407" r:id="rId47"/>
    <p:sldId id="370" r:id="rId48"/>
    <p:sldId id="371" r:id="rId49"/>
    <p:sldId id="372" r:id="rId50"/>
    <p:sldId id="373" r:id="rId51"/>
    <p:sldId id="374" r:id="rId52"/>
    <p:sldId id="375" r:id="rId53"/>
    <p:sldId id="376" r:id="rId54"/>
    <p:sldId id="377" r:id="rId55"/>
    <p:sldId id="378" r:id="rId56"/>
    <p:sldId id="380" r:id="rId57"/>
    <p:sldId id="408" r:id="rId58"/>
    <p:sldId id="264" r:id="rId59"/>
    <p:sldId id="381" r:id="rId60"/>
    <p:sldId id="265" r:id="rId61"/>
    <p:sldId id="266" r:id="rId62"/>
    <p:sldId id="267" r:id="rId63"/>
    <p:sldId id="337" r:id="rId64"/>
    <p:sldId id="338" r:id="rId65"/>
    <p:sldId id="340" r:id="rId66"/>
    <p:sldId id="343" r:id="rId67"/>
    <p:sldId id="344" r:id="rId68"/>
    <p:sldId id="345" r:id="rId69"/>
    <p:sldId id="268" r:id="rId70"/>
    <p:sldId id="269" r:id="rId71"/>
    <p:sldId id="270" r:id="rId72"/>
    <p:sldId id="271" r:id="rId73"/>
    <p:sldId id="272" r:id="rId74"/>
    <p:sldId id="323" r:id="rId75"/>
    <p:sldId id="324" r:id="rId76"/>
    <p:sldId id="274" r:id="rId77"/>
    <p:sldId id="275" r:id="rId78"/>
    <p:sldId id="276" r:id="rId79"/>
    <p:sldId id="277" r:id="rId80"/>
    <p:sldId id="278" r:id="rId81"/>
    <p:sldId id="279" r:id="rId82"/>
    <p:sldId id="325" r:id="rId83"/>
    <p:sldId id="326" r:id="rId84"/>
    <p:sldId id="327" r:id="rId85"/>
    <p:sldId id="280" r:id="rId86"/>
    <p:sldId id="281" r:id="rId87"/>
    <p:sldId id="328" r:id="rId88"/>
    <p:sldId id="348" r:id="rId89"/>
    <p:sldId id="329" r:id="rId90"/>
    <p:sldId id="330" r:id="rId91"/>
    <p:sldId id="284" r:id="rId92"/>
    <p:sldId id="285" r:id="rId93"/>
    <p:sldId id="332" r:id="rId94"/>
    <p:sldId id="286" r:id="rId95"/>
    <p:sldId id="333" r:id="rId96"/>
    <p:sldId id="331" r:id="rId97"/>
    <p:sldId id="350" r:id="rId98"/>
    <p:sldId id="287" r:id="rId99"/>
    <p:sldId id="288" r:id="rId100"/>
    <p:sldId id="289" r:id="rId101"/>
    <p:sldId id="352" r:id="rId102"/>
    <p:sldId id="290" r:id="rId103"/>
    <p:sldId id="334" r:id="rId104"/>
    <p:sldId id="291" r:id="rId105"/>
    <p:sldId id="335" r:id="rId106"/>
    <p:sldId id="413" r:id="rId107"/>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33"/>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1" autoAdjust="0"/>
    <p:restoredTop sz="94660"/>
  </p:normalViewPr>
  <p:slideViewPr>
    <p:cSldViewPr>
      <p:cViewPr>
        <p:scale>
          <a:sx n="80" d="100"/>
          <a:sy n="80" d="100"/>
        </p:scale>
        <p:origin x="-540" y="-13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07" Type="http://schemas.openxmlformats.org/officeDocument/2006/relationships/slide" Target="slides/slide103.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presProps" Target="presProps.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A98A12-FEDB-4FA0-9FA1-4A2629B906BD}" type="doc">
      <dgm:prSet loTypeId="urn:microsoft.com/office/officeart/2005/8/layout/orgChart1" loCatId="hierarchy" qsTypeId="urn:microsoft.com/office/officeart/2005/8/quickstyle/simple1" qsCatId="simple" csTypeId="urn:microsoft.com/office/officeart/2005/8/colors/accent6_1" csCatId="accent6" phldr="1"/>
      <dgm:spPr/>
      <dgm:t>
        <a:bodyPr/>
        <a:lstStyle/>
        <a:p>
          <a:endParaRPr lang="es-MX"/>
        </a:p>
      </dgm:t>
    </dgm:pt>
    <dgm:pt modelId="{1497013B-7237-4E88-B4E2-D1BEFA8B5206}">
      <dgm:prSet phldrT="[Texto]">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dirty="0" smtClean="0"/>
            <a:t>Modificación al Sistema Nacional de Seguridad Pública</a:t>
          </a:r>
          <a:endParaRPr lang="es-MX" dirty="0"/>
        </a:p>
      </dgm:t>
    </dgm:pt>
    <dgm:pt modelId="{182A147C-6AF7-45B8-A3A4-F118266EEEB1}" type="parTrans" cxnId="{3201B3FE-6D16-429F-AAD6-5110A17C27BB}">
      <dgm:prSet/>
      <dgm:spPr/>
      <dgm:t>
        <a:bodyPr/>
        <a:lstStyle/>
        <a:p>
          <a:endParaRPr lang="es-MX"/>
        </a:p>
      </dgm:t>
    </dgm:pt>
    <dgm:pt modelId="{B3626E0B-61C3-4234-8EF5-2F9E4E99D8C9}" type="sibTrans" cxnId="{3201B3FE-6D16-429F-AAD6-5110A17C27BB}">
      <dgm:prSet/>
      <dgm:spPr/>
      <dgm:t>
        <a:bodyPr/>
        <a:lstStyle/>
        <a:p>
          <a:endParaRPr lang="es-MX"/>
        </a:p>
      </dgm:t>
    </dgm:pt>
    <dgm:pt modelId="{7651C1F2-9F91-4D24-9A31-FFA13152758E}" type="asst">
      <dgm:prSet phldrT="[Texto]">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s-MX" dirty="0" smtClean="0"/>
            <a:t>Delincuencia organizada –sistema restrictivo-.</a:t>
          </a:r>
          <a:endParaRPr lang="es-MX" dirty="0"/>
        </a:p>
      </dgm:t>
    </dgm:pt>
    <dgm:pt modelId="{B61433BB-C458-493A-B6C9-4E308DCB0003}" type="parTrans" cxnId="{D07493C2-4CBA-414C-9AD5-331FD68BB4EE}">
      <dgm:prSet/>
      <dgm:spPr/>
      <dgm:t>
        <a:bodyPr/>
        <a:lstStyle/>
        <a:p>
          <a:endParaRPr lang="es-MX"/>
        </a:p>
      </dgm:t>
    </dgm:pt>
    <dgm:pt modelId="{D568E493-FFBE-4FDE-9B3D-6E7DD32A1D90}" type="sibTrans" cxnId="{D07493C2-4CBA-414C-9AD5-331FD68BB4EE}">
      <dgm:prSet/>
      <dgm:spPr/>
      <dgm:t>
        <a:bodyPr/>
        <a:lstStyle/>
        <a:p>
          <a:endParaRPr lang="es-MX"/>
        </a:p>
      </dgm:t>
    </dgm:pt>
    <dgm:pt modelId="{1D10033F-12E4-466C-A12F-3A6E2BF397C4}">
      <dgm:prSet phldrT="[Texto]">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s-MX" dirty="0" smtClean="0"/>
            <a:t>En materia sustantiva y procesal penal:</a:t>
          </a:r>
        </a:p>
        <a:p>
          <a:r>
            <a:rPr lang="es-MX" dirty="0" smtClean="0"/>
            <a:t>Artículos 16, 17, 18, 19, 20, 21 y 22.</a:t>
          </a:r>
          <a:endParaRPr lang="es-MX" dirty="0"/>
        </a:p>
      </dgm:t>
    </dgm:pt>
    <dgm:pt modelId="{94EAB6FC-8213-4485-B816-5341DBD052C4}" type="parTrans" cxnId="{249FF61E-BCD6-4A14-91D3-CE306F4FED16}">
      <dgm:prSet/>
      <dgm:spPr/>
      <dgm:t>
        <a:bodyPr/>
        <a:lstStyle/>
        <a:p>
          <a:endParaRPr lang="es-MX"/>
        </a:p>
      </dgm:t>
    </dgm:pt>
    <dgm:pt modelId="{A1B5AD1F-0EE4-4302-9FB8-399C198BEE3C}" type="sibTrans" cxnId="{249FF61E-BCD6-4A14-91D3-CE306F4FED16}">
      <dgm:prSet/>
      <dgm:spPr/>
      <dgm:t>
        <a:bodyPr/>
        <a:lstStyle/>
        <a:p>
          <a:endParaRPr lang="es-MX"/>
        </a:p>
      </dgm:t>
    </dgm:pt>
    <dgm:pt modelId="{56D0F9D5-8873-4889-8DE9-FA7C74B8D454}">
      <dgm:prSet phldrT="[Texto]">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s-MX" dirty="0" smtClean="0"/>
            <a:t>Facultades del Congreso General.</a:t>
          </a:r>
        </a:p>
        <a:p>
          <a:r>
            <a:rPr lang="es-MX" dirty="0" smtClean="0"/>
            <a:t>Artículo 73.</a:t>
          </a:r>
          <a:endParaRPr lang="es-MX" dirty="0"/>
        </a:p>
      </dgm:t>
    </dgm:pt>
    <dgm:pt modelId="{22D3339F-DB62-4B2A-82A6-D9D7B333080F}" type="parTrans" cxnId="{069EA3F3-FFB4-413F-9003-05FC2505EF0F}">
      <dgm:prSet/>
      <dgm:spPr/>
      <dgm:t>
        <a:bodyPr/>
        <a:lstStyle/>
        <a:p>
          <a:endParaRPr lang="es-MX"/>
        </a:p>
      </dgm:t>
    </dgm:pt>
    <dgm:pt modelId="{98B6E86D-A767-4ED8-92AB-197720659F00}" type="sibTrans" cxnId="{069EA3F3-FFB4-413F-9003-05FC2505EF0F}">
      <dgm:prSet/>
      <dgm:spPr/>
      <dgm:t>
        <a:bodyPr/>
        <a:lstStyle/>
        <a:p>
          <a:endParaRPr lang="es-MX"/>
        </a:p>
      </dgm:t>
    </dgm:pt>
    <dgm:pt modelId="{47AAB0CB-CA99-4AE2-928A-A8E03BCC72E3}">
      <dgm:prSet phldrT="[Texto]">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s-MX" dirty="0" smtClean="0"/>
            <a:t>Servidores públicos en materia de seguridad pública. Artículo 73, fracción XIII.</a:t>
          </a:r>
          <a:endParaRPr lang="es-MX" dirty="0"/>
        </a:p>
      </dgm:t>
    </dgm:pt>
    <dgm:pt modelId="{47B5DDDF-91BD-4435-B868-5C16CA0A829B}" type="parTrans" cxnId="{EA510A59-A383-4271-B817-59988A9944D9}">
      <dgm:prSet/>
      <dgm:spPr/>
      <dgm:t>
        <a:bodyPr/>
        <a:lstStyle/>
        <a:p>
          <a:endParaRPr lang="es-MX"/>
        </a:p>
      </dgm:t>
    </dgm:pt>
    <dgm:pt modelId="{C6971576-4AE3-43FF-BD33-25F19C1F959E}" type="sibTrans" cxnId="{EA510A59-A383-4271-B817-59988A9944D9}">
      <dgm:prSet/>
      <dgm:spPr/>
      <dgm:t>
        <a:bodyPr/>
        <a:lstStyle/>
        <a:p>
          <a:endParaRPr lang="es-MX"/>
        </a:p>
      </dgm:t>
    </dgm:pt>
    <dgm:pt modelId="{3D2AA56E-B264-41F8-8524-CDEA316F52CC}" type="asst">
      <dgm:prSe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s-MX" dirty="0" smtClean="0"/>
            <a:t>Nuevo sistema penal acusatorio adversarial</a:t>
          </a:r>
          <a:endParaRPr lang="es-MX" dirty="0"/>
        </a:p>
      </dgm:t>
    </dgm:pt>
    <dgm:pt modelId="{42689637-BDD1-4146-9D0C-2C33CC167BFD}" type="parTrans" cxnId="{488E4213-49AE-48FB-8088-BCF1394AAB89}">
      <dgm:prSet/>
      <dgm:spPr/>
      <dgm:t>
        <a:bodyPr/>
        <a:lstStyle/>
        <a:p>
          <a:endParaRPr lang="es-MX"/>
        </a:p>
      </dgm:t>
    </dgm:pt>
    <dgm:pt modelId="{4FEEC3A3-881D-4778-9909-C4E05226A10D}" type="sibTrans" cxnId="{488E4213-49AE-48FB-8088-BCF1394AAB89}">
      <dgm:prSet/>
      <dgm:spPr/>
      <dgm:t>
        <a:bodyPr/>
        <a:lstStyle/>
        <a:p>
          <a:endParaRPr lang="es-MX"/>
        </a:p>
      </dgm:t>
    </dgm:pt>
    <dgm:pt modelId="{6B664E51-2A6C-40B1-A401-67543D5EDD93}">
      <dgm:prSe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s-MX" dirty="0" smtClean="0"/>
            <a:t>Régimen Municipal.</a:t>
          </a:r>
        </a:p>
        <a:p>
          <a:r>
            <a:rPr lang="es-MX" dirty="0" smtClean="0"/>
            <a:t>Artículo 115.</a:t>
          </a:r>
          <a:endParaRPr lang="es-MX" dirty="0"/>
        </a:p>
      </dgm:t>
    </dgm:pt>
    <dgm:pt modelId="{59CE78D9-C8EE-4F0A-954F-6500A060BCAB}" type="parTrans" cxnId="{C1D1508F-1C48-4BAA-AEA6-89FD6FCE3036}">
      <dgm:prSet/>
      <dgm:spPr/>
      <dgm:t>
        <a:bodyPr/>
        <a:lstStyle/>
        <a:p>
          <a:endParaRPr lang="es-MX"/>
        </a:p>
      </dgm:t>
    </dgm:pt>
    <dgm:pt modelId="{4195C092-8C52-4A0B-852B-3CA78CDBDAF9}" type="sibTrans" cxnId="{C1D1508F-1C48-4BAA-AEA6-89FD6FCE3036}">
      <dgm:prSet/>
      <dgm:spPr/>
      <dgm:t>
        <a:bodyPr/>
        <a:lstStyle/>
        <a:p>
          <a:endParaRPr lang="es-MX"/>
        </a:p>
      </dgm:t>
    </dgm:pt>
    <dgm:pt modelId="{0CCFC1D0-827F-4286-BA7F-F73D92BD9516}" type="pres">
      <dgm:prSet presAssocID="{89A98A12-FEDB-4FA0-9FA1-4A2629B906BD}" presName="hierChild1" presStyleCnt="0">
        <dgm:presLayoutVars>
          <dgm:orgChart val="1"/>
          <dgm:chPref val="1"/>
          <dgm:dir/>
          <dgm:animOne val="branch"/>
          <dgm:animLvl val="lvl"/>
          <dgm:resizeHandles/>
        </dgm:presLayoutVars>
      </dgm:prSet>
      <dgm:spPr/>
      <dgm:t>
        <a:bodyPr/>
        <a:lstStyle/>
        <a:p>
          <a:endParaRPr lang="es-MX"/>
        </a:p>
      </dgm:t>
    </dgm:pt>
    <dgm:pt modelId="{009FEA7A-EFA7-49F9-BDFD-A92C3B492443}" type="pres">
      <dgm:prSet presAssocID="{1497013B-7237-4E88-B4E2-D1BEFA8B5206}" presName="hierRoot1" presStyleCnt="0">
        <dgm:presLayoutVars>
          <dgm:hierBranch val="init"/>
        </dgm:presLayoutVars>
      </dgm:prSet>
      <dgm:spPr/>
    </dgm:pt>
    <dgm:pt modelId="{3E2DCAD0-EB9C-40E9-92DC-86F1D8BE0C34}" type="pres">
      <dgm:prSet presAssocID="{1497013B-7237-4E88-B4E2-D1BEFA8B5206}" presName="rootComposite1" presStyleCnt="0"/>
      <dgm:spPr/>
    </dgm:pt>
    <dgm:pt modelId="{137CCFD2-0AA2-44D2-9481-5468828C76D4}" type="pres">
      <dgm:prSet presAssocID="{1497013B-7237-4E88-B4E2-D1BEFA8B5206}" presName="rootText1" presStyleLbl="node0" presStyleIdx="0" presStyleCnt="2" custLinFactX="2525" custLinFactNeighborX="100000" custLinFactNeighborY="6143">
        <dgm:presLayoutVars>
          <dgm:chPref val="3"/>
        </dgm:presLayoutVars>
      </dgm:prSet>
      <dgm:spPr/>
      <dgm:t>
        <a:bodyPr/>
        <a:lstStyle/>
        <a:p>
          <a:endParaRPr lang="es-MX"/>
        </a:p>
      </dgm:t>
    </dgm:pt>
    <dgm:pt modelId="{85DB49E8-8343-468C-8299-8AEBA62D5972}" type="pres">
      <dgm:prSet presAssocID="{1497013B-7237-4E88-B4E2-D1BEFA8B5206}" presName="rootConnector1" presStyleLbl="node1" presStyleIdx="0" presStyleCnt="0"/>
      <dgm:spPr/>
      <dgm:t>
        <a:bodyPr/>
        <a:lstStyle/>
        <a:p>
          <a:endParaRPr lang="es-MX"/>
        </a:p>
      </dgm:t>
    </dgm:pt>
    <dgm:pt modelId="{39333C54-A4DC-4AEB-8B76-F23A2E435E6A}" type="pres">
      <dgm:prSet presAssocID="{1497013B-7237-4E88-B4E2-D1BEFA8B5206}" presName="hierChild2" presStyleCnt="0"/>
      <dgm:spPr/>
    </dgm:pt>
    <dgm:pt modelId="{B24F7953-2873-40AE-8D6F-E919F5D2F95D}" type="pres">
      <dgm:prSet presAssocID="{94EAB6FC-8213-4485-B816-5341DBD052C4}" presName="Name37" presStyleLbl="parChTrans1D2" presStyleIdx="0" presStyleCnt="5"/>
      <dgm:spPr/>
      <dgm:t>
        <a:bodyPr/>
        <a:lstStyle/>
        <a:p>
          <a:endParaRPr lang="es-MX"/>
        </a:p>
      </dgm:t>
    </dgm:pt>
    <dgm:pt modelId="{CBADA6C3-3AB6-497C-9BFD-96B32ABA7F03}" type="pres">
      <dgm:prSet presAssocID="{1D10033F-12E4-466C-A12F-3A6E2BF397C4}" presName="hierRoot2" presStyleCnt="0">
        <dgm:presLayoutVars>
          <dgm:hierBranch val="init"/>
        </dgm:presLayoutVars>
      </dgm:prSet>
      <dgm:spPr/>
    </dgm:pt>
    <dgm:pt modelId="{A6A32C03-0851-4FC1-88A6-2524A6C42D92}" type="pres">
      <dgm:prSet presAssocID="{1D10033F-12E4-466C-A12F-3A6E2BF397C4}" presName="rootComposite" presStyleCnt="0"/>
      <dgm:spPr/>
    </dgm:pt>
    <dgm:pt modelId="{DDCDF18E-B5BC-41A8-8F3E-A0EC162654E8}" type="pres">
      <dgm:prSet presAssocID="{1D10033F-12E4-466C-A12F-3A6E2BF397C4}" presName="rootText" presStyleLbl="node2" presStyleIdx="0" presStyleCnt="4">
        <dgm:presLayoutVars>
          <dgm:chPref val="3"/>
        </dgm:presLayoutVars>
      </dgm:prSet>
      <dgm:spPr/>
      <dgm:t>
        <a:bodyPr/>
        <a:lstStyle/>
        <a:p>
          <a:endParaRPr lang="es-MX"/>
        </a:p>
      </dgm:t>
    </dgm:pt>
    <dgm:pt modelId="{0CA85643-7BF9-4239-92CE-8DCE2AD3AE31}" type="pres">
      <dgm:prSet presAssocID="{1D10033F-12E4-466C-A12F-3A6E2BF397C4}" presName="rootConnector" presStyleLbl="node2" presStyleIdx="0" presStyleCnt="4"/>
      <dgm:spPr/>
      <dgm:t>
        <a:bodyPr/>
        <a:lstStyle/>
        <a:p>
          <a:endParaRPr lang="es-MX"/>
        </a:p>
      </dgm:t>
    </dgm:pt>
    <dgm:pt modelId="{15C75409-4090-4DB8-B4F7-501C2B9ADB97}" type="pres">
      <dgm:prSet presAssocID="{1D10033F-12E4-466C-A12F-3A6E2BF397C4}" presName="hierChild4" presStyleCnt="0"/>
      <dgm:spPr/>
    </dgm:pt>
    <dgm:pt modelId="{A2FB1A54-4AF8-4004-BF3D-936D49934DB4}" type="pres">
      <dgm:prSet presAssocID="{1D10033F-12E4-466C-A12F-3A6E2BF397C4}" presName="hierChild5" presStyleCnt="0"/>
      <dgm:spPr/>
    </dgm:pt>
    <dgm:pt modelId="{F331762A-7A71-4C71-9DDE-41585951E215}" type="pres">
      <dgm:prSet presAssocID="{22D3339F-DB62-4B2A-82A6-D9D7B333080F}" presName="Name37" presStyleLbl="parChTrans1D2" presStyleIdx="1" presStyleCnt="5"/>
      <dgm:spPr/>
      <dgm:t>
        <a:bodyPr/>
        <a:lstStyle/>
        <a:p>
          <a:endParaRPr lang="es-MX"/>
        </a:p>
      </dgm:t>
    </dgm:pt>
    <dgm:pt modelId="{C311D112-0D22-43DD-A1B9-2C1EC48AC499}" type="pres">
      <dgm:prSet presAssocID="{56D0F9D5-8873-4889-8DE9-FA7C74B8D454}" presName="hierRoot2" presStyleCnt="0">
        <dgm:presLayoutVars>
          <dgm:hierBranch val="init"/>
        </dgm:presLayoutVars>
      </dgm:prSet>
      <dgm:spPr/>
    </dgm:pt>
    <dgm:pt modelId="{2A1511EB-F1E7-4F13-89C7-DAD07FDA4843}" type="pres">
      <dgm:prSet presAssocID="{56D0F9D5-8873-4889-8DE9-FA7C74B8D454}" presName="rootComposite" presStyleCnt="0"/>
      <dgm:spPr/>
    </dgm:pt>
    <dgm:pt modelId="{2A35C5FC-3203-4469-B6EB-7733F850189C}" type="pres">
      <dgm:prSet presAssocID="{56D0F9D5-8873-4889-8DE9-FA7C74B8D454}" presName="rootText" presStyleLbl="node2" presStyleIdx="1" presStyleCnt="4">
        <dgm:presLayoutVars>
          <dgm:chPref val="3"/>
        </dgm:presLayoutVars>
      </dgm:prSet>
      <dgm:spPr/>
      <dgm:t>
        <a:bodyPr/>
        <a:lstStyle/>
        <a:p>
          <a:endParaRPr lang="es-MX"/>
        </a:p>
      </dgm:t>
    </dgm:pt>
    <dgm:pt modelId="{95AE505A-993D-4C2C-AE6C-DF48619F9F26}" type="pres">
      <dgm:prSet presAssocID="{56D0F9D5-8873-4889-8DE9-FA7C74B8D454}" presName="rootConnector" presStyleLbl="node2" presStyleIdx="1" presStyleCnt="4"/>
      <dgm:spPr/>
      <dgm:t>
        <a:bodyPr/>
        <a:lstStyle/>
        <a:p>
          <a:endParaRPr lang="es-MX"/>
        </a:p>
      </dgm:t>
    </dgm:pt>
    <dgm:pt modelId="{2820B294-71E0-40BD-8D6A-2FA17354981E}" type="pres">
      <dgm:prSet presAssocID="{56D0F9D5-8873-4889-8DE9-FA7C74B8D454}" presName="hierChild4" presStyleCnt="0"/>
      <dgm:spPr/>
    </dgm:pt>
    <dgm:pt modelId="{B8B90E51-6DE6-40E4-816A-8B006EDC7C9E}" type="pres">
      <dgm:prSet presAssocID="{56D0F9D5-8873-4889-8DE9-FA7C74B8D454}" presName="hierChild5" presStyleCnt="0"/>
      <dgm:spPr/>
    </dgm:pt>
    <dgm:pt modelId="{3CB172B4-7A2A-4B83-96B9-1E886AB8F742}" type="pres">
      <dgm:prSet presAssocID="{59CE78D9-C8EE-4F0A-954F-6500A060BCAB}" presName="Name37" presStyleLbl="parChTrans1D2" presStyleIdx="2" presStyleCnt="5"/>
      <dgm:spPr/>
      <dgm:t>
        <a:bodyPr/>
        <a:lstStyle/>
        <a:p>
          <a:endParaRPr lang="es-MX"/>
        </a:p>
      </dgm:t>
    </dgm:pt>
    <dgm:pt modelId="{038C46E4-6829-46B1-A15F-9B1521297095}" type="pres">
      <dgm:prSet presAssocID="{6B664E51-2A6C-40B1-A401-67543D5EDD93}" presName="hierRoot2" presStyleCnt="0">
        <dgm:presLayoutVars>
          <dgm:hierBranch val="init"/>
        </dgm:presLayoutVars>
      </dgm:prSet>
      <dgm:spPr/>
    </dgm:pt>
    <dgm:pt modelId="{065329B6-E6A0-4587-9DA9-3622C3A1BD09}" type="pres">
      <dgm:prSet presAssocID="{6B664E51-2A6C-40B1-A401-67543D5EDD93}" presName="rootComposite" presStyleCnt="0"/>
      <dgm:spPr/>
    </dgm:pt>
    <dgm:pt modelId="{892CD7FC-D93E-4EE6-9707-EF9C3CA3B2E9}" type="pres">
      <dgm:prSet presAssocID="{6B664E51-2A6C-40B1-A401-67543D5EDD93}" presName="rootText" presStyleLbl="node2" presStyleIdx="2" presStyleCnt="4">
        <dgm:presLayoutVars>
          <dgm:chPref val="3"/>
        </dgm:presLayoutVars>
      </dgm:prSet>
      <dgm:spPr/>
      <dgm:t>
        <a:bodyPr/>
        <a:lstStyle/>
        <a:p>
          <a:endParaRPr lang="es-MX"/>
        </a:p>
      </dgm:t>
    </dgm:pt>
    <dgm:pt modelId="{3B78714E-0317-48A7-8933-E07E8ACE751C}" type="pres">
      <dgm:prSet presAssocID="{6B664E51-2A6C-40B1-A401-67543D5EDD93}" presName="rootConnector" presStyleLbl="node2" presStyleIdx="2" presStyleCnt="4"/>
      <dgm:spPr/>
      <dgm:t>
        <a:bodyPr/>
        <a:lstStyle/>
        <a:p>
          <a:endParaRPr lang="es-MX"/>
        </a:p>
      </dgm:t>
    </dgm:pt>
    <dgm:pt modelId="{A5F76515-F778-4CA4-82AF-BF1BB852977B}" type="pres">
      <dgm:prSet presAssocID="{6B664E51-2A6C-40B1-A401-67543D5EDD93}" presName="hierChild4" presStyleCnt="0"/>
      <dgm:spPr/>
    </dgm:pt>
    <dgm:pt modelId="{401B3C25-8F8D-4512-BF98-537D663FCAC3}" type="pres">
      <dgm:prSet presAssocID="{6B664E51-2A6C-40B1-A401-67543D5EDD93}" presName="hierChild5" presStyleCnt="0"/>
      <dgm:spPr/>
    </dgm:pt>
    <dgm:pt modelId="{30090C35-42C4-4593-BC3A-6D36AD274FB3}" type="pres">
      <dgm:prSet presAssocID="{47B5DDDF-91BD-4435-B868-5C16CA0A829B}" presName="Name37" presStyleLbl="parChTrans1D2" presStyleIdx="3" presStyleCnt="5"/>
      <dgm:spPr/>
      <dgm:t>
        <a:bodyPr/>
        <a:lstStyle/>
        <a:p>
          <a:endParaRPr lang="es-MX"/>
        </a:p>
      </dgm:t>
    </dgm:pt>
    <dgm:pt modelId="{5DACA35F-F4D1-4E4D-AE2C-7354899EC4FE}" type="pres">
      <dgm:prSet presAssocID="{47AAB0CB-CA99-4AE2-928A-A8E03BCC72E3}" presName="hierRoot2" presStyleCnt="0">
        <dgm:presLayoutVars>
          <dgm:hierBranch val="init"/>
        </dgm:presLayoutVars>
      </dgm:prSet>
      <dgm:spPr/>
    </dgm:pt>
    <dgm:pt modelId="{10440A20-A979-4476-8D51-AD0CF15C9207}" type="pres">
      <dgm:prSet presAssocID="{47AAB0CB-CA99-4AE2-928A-A8E03BCC72E3}" presName="rootComposite" presStyleCnt="0"/>
      <dgm:spPr/>
    </dgm:pt>
    <dgm:pt modelId="{5CBF5D37-4171-4ACC-9C81-30DC2E6FBAE5}" type="pres">
      <dgm:prSet presAssocID="{47AAB0CB-CA99-4AE2-928A-A8E03BCC72E3}" presName="rootText" presStyleLbl="node2" presStyleIdx="3" presStyleCnt="4">
        <dgm:presLayoutVars>
          <dgm:chPref val="3"/>
        </dgm:presLayoutVars>
      </dgm:prSet>
      <dgm:spPr/>
      <dgm:t>
        <a:bodyPr/>
        <a:lstStyle/>
        <a:p>
          <a:endParaRPr lang="es-MX"/>
        </a:p>
      </dgm:t>
    </dgm:pt>
    <dgm:pt modelId="{815490E0-0262-4940-854D-2E7C3AF60684}" type="pres">
      <dgm:prSet presAssocID="{47AAB0CB-CA99-4AE2-928A-A8E03BCC72E3}" presName="rootConnector" presStyleLbl="node2" presStyleIdx="3" presStyleCnt="4"/>
      <dgm:spPr/>
      <dgm:t>
        <a:bodyPr/>
        <a:lstStyle/>
        <a:p>
          <a:endParaRPr lang="es-MX"/>
        </a:p>
      </dgm:t>
    </dgm:pt>
    <dgm:pt modelId="{11F46352-99C6-4DC8-86E8-1C0556708B43}" type="pres">
      <dgm:prSet presAssocID="{47AAB0CB-CA99-4AE2-928A-A8E03BCC72E3}" presName="hierChild4" presStyleCnt="0"/>
      <dgm:spPr/>
    </dgm:pt>
    <dgm:pt modelId="{F3E1643B-6544-44D1-8609-A2691BD31756}" type="pres">
      <dgm:prSet presAssocID="{47AAB0CB-CA99-4AE2-928A-A8E03BCC72E3}" presName="hierChild5" presStyleCnt="0"/>
      <dgm:spPr/>
    </dgm:pt>
    <dgm:pt modelId="{191B65E0-91A6-48F4-92E7-925930A08DAD}" type="pres">
      <dgm:prSet presAssocID="{1497013B-7237-4E88-B4E2-D1BEFA8B5206}" presName="hierChild3" presStyleCnt="0"/>
      <dgm:spPr/>
    </dgm:pt>
    <dgm:pt modelId="{2B77C15E-E690-4061-BFA8-FC18615D1A2C}" type="pres">
      <dgm:prSet presAssocID="{B61433BB-C458-493A-B6C9-4E308DCB0003}" presName="Name111" presStyleLbl="parChTrans1D2" presStyleIdx="4" presStyleCnt="5"/>
      <dgm:spPr/>
      <dgm:t>
        <a:bodyPr/>
        <a:lstStyle/>
        <a:p>
          <a:endParaRPr lang="es-MX"/>
        </a:p>
      </dgm:t>
    </dgm:pt>
    <dgm:pt modelId="{360E6ADB-9C95-4193-9F6B-3CC18DB82263}" type="pres">
      <dgm:prSet presAssocID="{7651C1F2-9F91-4D24-9A31-FFA13152758E}" presName="hierRoot3" presStyleCnt="0">
        <dgm:presLayoutVars>
          <dgm:hierBranch val="init"/>
        </dgm:presLayoutVars>
      </dgm:prSet>
      <dgm:spPr/>
    </dgm:pt>
    <dgm:pt modelId="{D7943B25-845F-4236-9613-17448DB1EAE6}" type="pres">
      <dgm:prSet presAssocID="{7651C1F2-9F91-4D24-9A31-FFA13152758E}" presName="rootComposite3" presStyleCnt="0"/>
      <dgm:spPr/>
    </dgm:pt>
    <dgm:pt modelId="{97942462-E9E8-4C8C-BAE5-9EF05A940047}" type="pres">
      <dgm:prSet presAssocID="{7651C1F2-9F91-4D24-9A31-FFA13152758E}" presName="rootText3" presStyleLbl="asst1" presStyleIdx="0" presStyleCnt="1" custLinFactNeighborX="57975" custLinFactNeighborY="-6565">
        <dgm:presLayoutVars>
          <dgm:chPref val="3"/>
        </dgm:presLayoutVars>
      </dgm:prSet>
      <dgm:spPr/>
      <dgm:t>
        <a:bodyPr/>
        <a:lstStyle/>
        <a:p>
          <a:endParaRPr lang="es-MX"/>
        </a:p>
      </dgm:t>
    </dgm:pt>
    <dgm:pt modelId="{A04251FB-1AE5-4669-BD80-7DAA206B08B3}" type="pres">
      <dgm:prSet presAssocID="{7651C1F2-9F91-4D24-9A31-FFA13152758E}" presName="rootConnector3" presStyleLbl="asst1" presStyleIdx="0" presStyleCnt="1"/>
      <dgm:spPr/>
      <dgm:t>
        <a:bodyPr/>
        <a:lstStyle/>
        <a:p>
          <a:endParaRPr lang="es-MX"/>
        </a:p>
      </dgm:t>
    </dgm:pt>
    <dgm:pt modelId="{8963C94A-7BB9-4986-8696-48F5A0E5C50D}" type="pres">
      <dgm:prSet presAssocID="{7651C1F2-9F91-4D24-9A31-FFA13152758E}" presName="hierChild6" presStyleCnt="0"/>
      <dgm:spPr/>
    </dgm:pt>
    <dgm:pt modelId="{19781E06-7700-4551-8DEA-0532AB778116}" type="pres">
      <dgm:prSet presAssocID="{7651C1F2-9F91-4D24-9A31-FFA13152758E}" presName="hierChild7" presStyleCnt="0"/>
      <dgm:spPr/>
    </dgm:pt>
    <dgm:pt modelId="{E266BA9E-6019-4914-9B9D-B8A27EDBB182}" type="pres">
      <dgm:prSet presAssocID="{3D2AA56E-B264-41F8-8524-CDEA316F52CC}" presName="hierRoot1" presStyleCnt="0">
        <dgm:presLayoutVars>
          <dgm:hierBranch val="init"/>
        </dgm:presLayoutVars>
      </dgm:prSet>
      <dgm:spPr/>
    </dgm:pt>
    <dgm:pt modelId="{92A7A1AD-30F4-4022-B3AC-E1E40A24B9B2}" type="pres">
      <dgm:prSet presAssocID="{3D2AA56E-B264-41F8-8524-CDEA316F52CC}" presName="rootComposite1" presStyleCnt="0"/>
      <dgm:spPr/>
    </dgm:pt>
    <dgm:pt modelId="{BF3FDA80-19F1-47A6-8EB8-606B2FEED9F2}" type="pres">
      <dgm:prSet presAssocID="{3D2AA56E-B264-41F8-8524-CDEA316F52CC}" presName="rootText1" presStyleLbl="node0" presStyleIdx="1" presStyleCnt="2" custLinFactX="-100000" custLinFactNeighborX="-136369" custLinFactNeighborY="-224">
        <dgm:presLayoutVars>
          <dgm:chPref val="3"/>
        </dgm:presLayoutVars>
      </dgm:prSet>
      <dgm:spPr/>
      <dgm:t>
        <a:bodyPr/>
        <a:lstStyle/>
        <a:p>
          <a:endParaRPr lang="es-MX"/>
        </a:p>
      </dgm:t>
    </dgm:pt>
    <dgm:pt modelId="{B565CE24-737A-444B-BCE6-9D76414E849A}" type="pres">
      <dgm:prSet presAssocID="{3D2AA56E-B264-41F8-8524-CDEA316F52CC}" presName="rootConnector1" presStyleLbl="asst0" presStyleIdx="0" presStyleCnt="0"/>
      <dgm:spPr/>
      <dgm:t>
        <a:bodyPr/>
        <a:lstStyle/>
        <a:p>
          <a:endParaRPr lang="es-MX"/>
        </a:p>
      </dgm:t>
    </dgm:pt>
    <dgm:pt modelId="{85B08709-8BB4-4E2E-BEA0-126A210BF025}" type="pres">
      <dgm:prSet presAssocID="{3D2AA56E-B264-41F8-8524-CDEA316F52CC}" presName="hierChild2" presStyleCnt="0"/>
      <dgm:spPr/>
    </dgm:pt>
    <dgm:pt modelId="{81A93040-1D90-4AF5-BD19-CEE7FBDD860B}" type="pres">
      <dgm:prSet presAssocID="{3D2AA56E-B264-41F8-8524-CDEA316F52CC}" presName="hierChild3" presStyleCnt="0"/>
      <dgm:spPr/>
    </dgm:pt>
  </dgm:ptLst>
  <dgm:cxnLst>
    <dgm:cxn modelId="{D5C917B6-C9C5-4306-AD78-EE3785C4A3AC}" type="presOf" srcId="{56D0F9D5-8873-4889-8DE9-FA7C74B8D454}" destId="{2A35C5FC-3203-4469-B6EB-7733F850189C}" srcOrd="0" destOrd="0" presId="urn:microsoft.com/office/officeart/2005/8/layout/orgChart1"/>
    <dgm:cxn modelId="{509DE8C0-C918-4993-B4BC-346EE4B7D8C6}" type="presOf" srcId="{1497013B-7237-4E88-B4E2-D1BEFA8B5206}" destId="{137CCFD2-0AA2-44D2-9481-5468828C76D4}" srcOrd="0" destOrd="0" presId="urn:microsoft.com/office/officeart/2005/8/layout/orgChart1"/>
    <dgm:cxn modelId="{62BFDFA4-05D0-49B1-A81A-6302EFC31F76}" type="presOf" srcId="{47AAB0CB-CA99-4AE2-928A-A8E03BCC72E3}" destId="{5CBF5D37-4171-4ACC-9C81-30DC2E6FBAE5}" srcOrd="0" destOrd="0" presId="urn:microsoft.com/office/officeart/2005/8/layout/orgChart1"/>
    <dgm:cxn modelId="{4C326724-FC4F-41C1-9590-853C791D901C}" type="presOf" srcId="{22D3339F-DB62-4B2A-82A6-D9D7B333080F}" destId="{F331762A-7A71-4C71-9DDE-41585951E215}" srcOrd="0" destOrd="0" presId="urn:microsoft.com/office/officeart/2005/8/layout/orgChart1"/>
    <dgm:cxn modelId="{EA510A59-A383-4271-B817-59988A9944D9}" srcId="{1497013B-7237-4E88-B4E2-D1BEFA8B5206}" destId="{47AAB0CB-CA99-4AE2-928A-A8E03BCC72E3}" srcOrd="4" destOrd="0" parTransId="{47B5DDDF-91BD-4435-B868-5C16CA0A829B}" sibTransId="{C6971576-4AE3-43FF-BD33-25F19C1F959E}"/>
    <dgm:cxn modelId="{BA059492-8FC8-4173-B18F-44A9A94B0879}" type="presOf" srcId="{7651C1F2-9F91-4D24-9A31-FFA13152758E}" destId="{97942462-E9E8-4C8C-BAE5-9EF05A940047}" srcOrd="0" destOrd="0" presId="urn:microsoft.com/office/officeart/2005/8/layout/orgChart1"/>
    <dgm:cxn modelId="{ED17A4FE-A350-4D0E-B150-75F71381A102}" type="presOf" srcId="{6B664E51-2A6C-40B1-A401-67543D5EDD93}" destId="{892CD7FC-D93E-4EE6-9707-EF9C3CA3B2E9}" srcOrd="0" destOrd="0" presId="urn:microsoft.com/office/officeart/2005/8/layout/orgChart1"/>
    <dgm:cxn modelId="{D07493C2-4CBA-414C-9AD5-331FD68BB4EE}" srcId="{1497013B-7237-4E88-B4E2-D1BEFA8B5206}" destId="{7651C1F2-9F91-4D24-9A31-FFA13152758E}" srcOrd="0" destOrd="0" parTransId="{B61433BB-C458-493A-B6C9-4E308DCB0003}" sibTransId="{D568E493-FFBE-4FDE-9B3D-6E7DD32A1D90}"/>
    <dgm:cxn modelId="{97A2032D-69D8-409C-931E-F70DF0064D9D}" type="presOf" srcId="{89A98A12-FEDB-4FA0-9FA1-4A2629B906BD}" destId="{0CCFC1D0-827F-4286-BA7F-F73D92BD9516}" srcOrd="0" destOrd="0" presId="urn:microsoft.com/office/officeart/2005/8/layout/orgChart1"/>
    <dgm:cxn modelId="{42F618F9-1663-45BD-8136-547660BC6D41}" type="presOf" srcId="{6B664E51-2A6C-40B1-A401-67543D5EDD93}" destId="{3B78714E-0317-48A7-8933-E07E8ACE751C}" srcOrd="1" destOrd="0" presId="urn:microsoft.com/office/officeart/2005/8/layout/orgChart1"/>
    <dgm:cxn modelId="{FFF4F7DD-DA3C-42C1-ABD5-7975323019B3}" type="presOf" srcId="{1497013B-7237-4E88-B4E2-D1BEFA8B5206}" destId="{85DB49E8-8343-468C-8299-8AEBA62D5972}" srcOrd="1" destOrd="0" presId="urn:microsoft.com/office/officeart/2005/8/layout/orgChart1"/>
    <dgm:cxn modelId="{EEC5D36F-A5A6-45ED-BDBF-0D65DE3A4145}" type="presOf" srcId="{3D2AA56E-B264-41F8-8524-CDEA316F52CC}" destId="{B565CE24-737A-444B-BCE6-9D76414E849A}" srcOrd="1" destOrd="0" presId="urn:microsoft.com/office/officeart/2005/8/layout/orgChart1"/>
    <dgm:cxn modelId="{93D423F1-5323-4058-813A-46B72F744235}" type="presOf" srcId="{B61433BB-C458-493A-B6C9-4E308DCB0003}" destId="{2B77C15E-E690-4061-BFA8-FC18615D1A2C}" srcOrd="0" destOrd="0" presId="urn:microsoft.com/office/officeart/2005/8/layout/orgChart1"/>
    <dgm:cxn modelId="{069EA3F3-FFB4-413F-9003-05FC2505EF0F}" srcId="{1497013B-7237-4E88-B4E2-D1BEFA8B5206}" destId="{56D0F9D5-8873-4889-8DE9-FA7C74B8D454}" srcOrd="2" destOrd="0" parTransId="{22D3339F-DB62-4B2A-82A6-D9D7B333080F}" sibTransId="{98B6E86D-A767-4ED8-92AB-197720659F00}"/>
    <dgm:cxn modelId="{557E6123-85B3-4802-8E04-5C7A092A14C0}" type="presOf" srcId="{47B5DDDF-91BD-4435-B868-5C16CA0A829B}" destId="{30090C35-42C4-4593-BC3A-6D36AD274FB3}" srcOrd="0" destOrd="0" presId="urn:microsoft.com/office/officeart/2005/8/layout/orgChart1"/>
    <dgm:cxn modelId="{1878BC41-6592-4092-A21D-D059A33396D2}" type="presOf" srcId="{59CE78D9-C8EE-4F0A-954F-6500A060BCAB}" destId="{3CB172B4-7A2A-4B83-96B9-1E886AB8F742}" srcOrd="0" destOrd="0" presId="urn:microsoft.com/office/officeart/2005/8/layout/orgChart1"/>
    <dgm:cxn modelId="{BE81FBF1-2FA5-41B7-9A1F-26D2BF954C0C}" type="presOf" srcId="{7651C1F2-9F91-4D24-9A31-FFA13152758E}" destId="{A04251FB-1AE5-4669-BD80-7DAA206B08B3}" srcOrd="1" destOrd="0" presId="urn:microsoft.com/office/officeart/2005/8/layout/orgChart1"/>
    <dgm:cxn modelId="{07D8A5D5-FCBF-4CC8-B510-C119201FD527}" type="presOf" srcId="{3D2AA56E-B264-41F8-8524-CDEA316F52CC}" destId="{BF3FDA80-19F1-47A6-8EB8-606B2FEED9F2}" srcOrd="0" destOrd="0" presId="urn:microsoft.com/office/officeart/2005/8/layout/orgChart1"/>
    <dgm:cxn modelId="{35D9759E-3D2D-4B07-B2F8-FFB4F1664CD0}" type="presOf" srcId="{56D0F9D5-8873-4889-8DE9-FA7C74B8D454}" destId="{95AE505A-993D-4C2C-AE6C-DF48619F9F26}" srcOrd="1" destOrd="0" presId="urn:microsoft.com/office/officeart/2005/8/layout/orgChart1"/>
    <dgm:cxn modelId="{C1D1508F-1C48-4BAA-AEA6-89FD6FCE3036}" srcId="{1497013B-7237-4E88-B4E2-D1BEFA8B5206}" destId="{6B664E51-2A6C-40B1-A401-67543D5EDD93}" srcOrd="3" destOrd="0" parTransId="{59CE78D9-C8EE-4F0A-954F-6500A060BCAB}" sibTransId="{4195C092-8C52-4A0B-852B-3CA78CDBDAF9}"/>
    <dgm:cxn modelId="{3201B3FE-6D16-429F-AAD6-5110A17C27BB}" srcId="{89A98A12-FEDB-4FA0-9FA1-4A2629B906BD}" destId="{1497013B-7237-4E88-B4E2-D1BEFA8B5206}" srcOrd="0" destOrd="0" parTransId="{182A147C-6AF7-45B8-A3A4-F118266EEEB1}" sibTransId="{B3626E0B-61C3-4234-8EF5-2F9E4E99D8C9}"/>
    <dgm:cxn modelId="{EBBC2226-79AF-4529-9E4D-DF2E6E2A289D}" type="presOf" srcId="{1D10033F-12E4-466C-A12F-3A6E2BF397C4}" destId="{DDCDF18E-B5BC-41A8-8F3E-A0EC162654E8}" srcOrd="0" destOrd="0" presId="urn:microsoft.com/office/officeart/2005/8/layout/orgChart1"/>
    <dgm:cxn modelId="{488E4213-49AE-48FB-8088-BCF1394AAB89}" srcId="{89A98A12-FEDB-4FA0-9FA1-4A2629B906BD}" destId="{3D2AA56E-B264-41F8-8524-CDEA316F52CC}" srcOrd="1" destOrd="0" parTransId="{42689637-BDD1-4146-9D0C-2C33CC167BFD}" sibTransId="{4FEEC3A3-881D-4778-9909-C4E05226A10D}"/>
    <dgm:cxn modelId="{2E2AA39A-4BEF-4FB1-A14E-D2519C599A83}" type="presOf" srcId="{1D10033F-12E4-466C-A12F-3A6E2BF397C4}" destId="{0CA85643-7BF9-4239-92CE-8DCE2AD3AE31}" srcOrd="1" destOrd="0" presId="urn:microsoft.com/office/officeart/2005/8/layout/orgChart1"/>
    <dgm:cxn modelId="{4790986A-810F-4AA3-8B30-A5DA2C94A0B7}" type="presOf" srcId="{47AAB0CB-CA99-4AE2-928A-A8E03BCC72E3}" destId="{815490E0-0262-4940-854D-2E7C3AF60684}" srcOrd="1" destOrd="0" presId="urn:microsoft.com/office/officeart/2005/8/layout/orgChart1"/>
    <dgm:cxn modelId="{12452F34-D98C-4146-BCB3-96066C46F056}" type="presOf" srcId="{94EAB6FC-8213-4485-B816-5341DBD052C4}" destId="{B24F7953-2873-40AE-8D6F-E919F5D2F95D}" srcOrd="0" destOrd="0" presId="urn:microsoft.com/office/officeart/2005/8/layout/orgChart1"/>
    <dgm:cxn modelId="{249FF61E-BCD6-4A14-91D3-CE306F4FED16}" srcId="{1497013B-7237-4E88-B4E2-D1BEFA8B5206}" destId="{1D10033F-12E4-466C-A12F-3A6E2BF397C4}" srcOrd="1" destOrd="0" parTransId="{94EAB6FC-8213-4485-B816-5341DBD052C4}" sibTransId="{A1B5AD1F-0EE4-4302-9FB8-399C198BEE3C}"/>
    <dgm:cxn modelId="{3235D471-B522-47AF-A1F1-E894F73C428B}" type="presParOf" srcId="{0CCFC1D0-827F-4286-BA7F-F73D92BD9516}" destId="{009FEA7A-EFA7-49F9-BDFD-A92C3B492443}" srcOrd="0" destOrd="0" presId="urn:microsoft.com/office/officeart/2005/8/layout/orgChart1"/>
    <dgm:cxn modelId="{6477AC9D-911F-44AB-B67F-3D7E8A07BA93}" type="presParOf" srcId="{009FEA7A-EFA7-49F9-BDFD-A92C3B492443}" destId="{3E2DCAD0-EB9C-40E9-92DC-86F1D8BE0C34}" srcOrd="0" destOrd="0" presId="urn:microsoft.com/office/officeart/2005/8/layout/orgChart1"/>
    <dgm:cxn modelId="{634EA052-B95F-453D-80C7-89D676AFFA6A}" type="presParOf" srcId="{3E2DCAD0-EB9C-40E9-92DC-86F1D8BE0C34}" destId="{137CCFD2-0AA2-44D2-9481-5468828C76D4}" srcOrd="0" destOrd="0" presId="urn:microsoft.com/office/officeart/2005/8/layout/orgChart1"/>
    <dgm:cxn modelId="{22A128CA-4586-4422-AA94-E0CC9B91D2AF}" type="presParOf" srcId="{3E2DCAD0-EB9C-40E9-92DC-86F1D8BE0C34}" destId="{85DB49E8-8343-468C-8299-8AEBA62D5972}" srcOrd="1" destOrd="0" presId="urn:microsoft.com/office/officeart/2005/8/layout/orgChart1"/>
    <dgm:cxn modelId="{3DEACA92-95CE-4E65-ABD0-D51F037F33FA}" type="presParOf" srcId="{009FEA7A-EFA7-49F9-BDFD-A92C3B492443}" destId="{39333C54-A4DC-4AEB-8B76-F23A2E435E6A}" srcOrd="1" destOrd="0" presId="urn:microsoft.com/office/officeart/2005/8/layout/orgChart1"/>
    <dgm:cxn modelId="{F6FF37E9-84E4-4CAF-88DA-E4777FF9A163}" type="presParOf" srcId="{39333C54-A4DC-4AEB-8B76-F23A2E435E6A}" destId="{B24F7953-2873-40AE-8D6F-E919F5D2F95D}" srcOrd="0" destOrd="0" presId="urn:microsoft.com/office/officeart/2005/8/layout/orgChart1"/>
    <dgm:cxn modelId="{A47ED28E-8412-4FD3-B94B-75325CD1F50C}" type="presParOf" srcId="{39333C54-A4DC-4AEB-8B76-F23A2E435E6A}" destId="{CBADA6C3-3AB6-497C-9BFD-96B32ABA7F03}" srcOrd="1" destOrd="0" presId="urn:microsoft.com/office/officeart/2005/8/layout/orgChart1"/>
    <dgm:cxn modelId="{FEC55780-878B-4AC9-8737-B50212DBE4EB}" type="presParOf" srcId="{CBADA6C3-3AB6-497C-9BFD-96B32ABA7F03}" destId="{A6A32C03-0851-4FC1-88A6-2524A6C42D92}" srcOrd="0" destOrd="0" presId="urn:microsoft.com/office/officeart/2005/8/layout/orgChart1"/>
    <dgm:cxn modelId="{3564D8FA-D501-4498-9134-4430EF376196}" type="presParOf" srcId="{A6A32C03-0851-4FC1-88A6-2524A6C42D92}" destId="{DDCDF18E-B5BC-41A8-8F3E-A0EC162654E8}" srcOrd="0" destOrd="0" presId="urn:microsoft.com/office/officeart/2005/8/layout/orgChart1"/>
    <dgm:cxn modelId="{0E53735A-78BB-440B-BDC6-A99498413D9F}" type="presParOf" srcId="{A6A32C03-0851-4FC1-88A6-2524A6C42D92}" destId="{0CA85643-7BF9-4239-92CE-8DCE2AD3AE31}" srcOrd="1" destOrd="0" presId="urn:microsoft.com/office/officeart/2005/8/layout/orgChart1"/>
    <dgm:cxn modelId="{3A7B13D7-9824-4B49-9A63-8032D9A4328D}" type="presParOf" srcId="{CBADA6C3-3AB6-497C-9BFD-96B32ABA7F03}" destId="{15C75409-4090-4DB8-B4F7-501C2B9ADB97}" srcOrd="1" destOrd="0" presId="urn:microsoft.com/office/officeart/2005/8/layout/orgChart1"/>
    <dgm:cxn modelId="{DE3904F1-3A49-4E1F-B616-0FE4CF18AB7D}" type="presParOf" srcId="{CBADA6C3-3AB6-497C-9BFD-96B32ABA7F03}" destId="{A2FB1A54-4AF8-4004-BF3D-936D49934DB4}" srcOrd="2" destOrd="0" presId="urn:microsoft.com/office/officeart/2005/8/layout/orgChart1"/>
    <dgm:cxn modelId="{CCAEDC25-9B25-4207-B791-636625531113}" type="presParOf" srcId="{39333C54-A4DC-4AEB-8B76-F23A2E435E6A}" destId="{F331762A-7A71-4C71-9DDE-41585951E215}" srcOrd="2" destOrd="0" presId="urn:microsoft.com/office/officeart/2005/8/layout/orgChart1"/>
    <dgm:cxn modelId="{7F89BA6D-4405-48DD-9374-389532F47229}" type="presParOf" srcId="{39333C54-A4DC-4AEB-8B76-F23A2E435E6A}" destId="{C311D112-0D22-43DD-A1B9-2C1EC48AC499}" srcOrd="3" destOrd="0" presId="urn:microsoft.com/office/officeart/2005/8/layout/orgChart1"/>
    <dgm:cxn modelId="{661ABC93-54C9-4D99-84A8-FDCFC6B87453}" type="presParOf" srcId="{C311D112-0D22-43DD-A1B9-2C1EC48AC499}" destId="{2A1511EB-F1E7-4F13-89C7-DAD07FDA4843}" srcOrd="0" destOrd="0" presId="urn:microsoft.com/office/officeart/2005/8/layout/orgChart1"/>
    <dgm:cxn modelId="{1E6F9604-9FB2-4FF1-A13B-40099AF99434}" type="presParOf" srcId="{2A1511EB-F1E7-4F13-89C7-DAD07FDA4843}" destId="{2A35C5FC-3203-4469-B6EB-7733F850189C}" srcOrd="0" destOrd="0" presId="urn:microsoft.com/office/officeart/2005/8/layout/orgChart1"/>
    <dgm:cxn modelId="{880CFD38-4CA6-455A-8F67-A28FCCA9C52F}" type="presParOf" srcId="{2A1511EB-F1E7-4F13-89C7-DAD07FDA4843}" destId="{95AE505A-993D-4C2C-AE6C-DF48619F9F26}" srcOrd="1" destOrd="0" presId="urn:microsoft.com/office/officeart/2005/8/layout/orgChart1"/>
    <dgm:cxn modelId="{B6F1E2EE-47E4-4753-9121-13A9A816B1EF}" type="presParOf" srcId="{C311D112-0D22-43DD-A1B9-2C1EC48AC499}" destId="{2820B294-71E0-40BD-8D6A-2FA17354981E}" srcOrd="1" destOrd="0" presId="urn:microsoft.com/office/officeart/2005/8/layout/orgChart1"/>
    <dgm:cxn modelId="{ECA265C4-B7AA-42C5-AA3B-11442CCB7829}" type="presParOf" srcId="{C311D112-0D22-43DD-A1B9-2C1EC48AC499}" destId="{B8B90E51-6DE6-40E4-816A-8B006EDC7C9E}" srcOrd="2" destOrd="0" presId="urn:microsoft.com/office/officeart/2005/8/layout/orgChart1"/>
    <dgm:cxn modelId="{CE9124D8-8BBE-45F1-8FA7-8C29FCBDD721}" type="presParOf" srcId="{39333C54-A4DC-4AEB-8B76-F23A2E435E6A}" destId="{3CB172B4-7A2A-4B83-96B9-1E886AB8F742}" srcOrd="4" destOrd="0" presId="urn:microsoft.com/office/officeart/2005/8/layout/orgChart1"/>
    <dgm:cxn modelId="{6080C401-DD20-4437-99BA-7A4B8E189A8A}" type="presParOf" srcId="{39333C54-A4DC-4AEB-8B76-F23A2E435E6A}" destId="{038C46E4-6829-46B1-A15F-9B1521297095}" srcOrd="5" destOrd="0" presId="urn:microsoft.com/office/officeart/2005/8/layout/orgChart1"/>
    <dgm:cxn modelId="{9263BC1C-EBF0-42AB-9489-D7B75BC63793}" type="presParOf" srcId="{038C46E4-6829-46B1-A15F-9B1521297095}" destId="{065329B6-E6A0-4587-9DA9-3622C3A1BD09}" srcOrd="0" destOrd="0" presId="urn:microsoft.com/office/officeart/2005/8/layout/orgChart1"/>
    <dgm:cxn modelId="{0503B5A9-B534-499E-9D27-97D4C2A62A80}" type="presParOf" srcId="{065329B6-E6A0-4587-9DA9-3622C3A1BD09}" destId="{892CD7FC-D93E-4EE6-9707-EF9C3CA3B2E9}" srcOrd="0" destOrd="0" presId="urn:microsoft.com/office/officeart/2005/8/layout/orgChart1"/>
    <dgm:cxn modelId="{13E1FCC7-9D29-46E6-8355-FA52F138C6F5}" type="presParOf" srcId="{065329B6-E6A0-4587-9DA9-3622C3A1BD09}" destId="{3B78714E-0317-48A7-8933-E07E8ACE751C}" srcOrd="1" destOrd="0" presId="urn:microsoft.com/office/officeart/2005/8/layout/orgChart1"/>
    <dgm:cxn modelId="{AD6AA24B-DEAE-47E5-9BB9-472BAC711E40}" type="presParOf" srcId="{038C46E4-6829-46B1-A15F-9B1521297095}" destId="{A5F76515-F778-4CA4-82AF-BF1BB852977B}" srcOrd="1" destOrd="0" presId="urn:microsoft.com/office/officeart/2005/8/layout/orgChart1"/>
    <dgm:cxn modelId="{5B99D043-3F5C-4C14-8717-F9C514FBA395}" type="presParOf" srcId="{038C46E4-6829-46B1-A15F-9B1521297095}" destId="{401B3C25-8F8D-4512-BF98-537D663FCAC3}" srcOrd="2" destOrd="0" presId="urn:microsoft.com/office/officeart/2005/8/layout/orgChart1"/>
    <dgm:cxn modelId="{1467F321-BD23-4F7F-AEE4-70ACE5412242}" type="presParOf" srcId="{39333C54-A4DC-4AEB-8B76-F23A2E435E6A}" destId="{30090C35-42C4-4593-BC3A-6D36AD274FB3}" srcOrd="6" destOrd="0" presId="urn:microsoft.com/office/officeart/2005/8/layout/orgChart1"/>
    <dgm:cxn modelId="{FA2C27DC-79CA-4F22-ABC0-C9CCB23CC796}" type="presParOf" srcId="{39333C54-A4DC-4AEB-8B76-F23A2E435E6A}" destId="{5DACA35F-F4D1-4E4D-AE2C-7354899EC4FE}" srcOrd="7" destOrd="0" presId="urn:microsoft.com/office/officeart/2005/8/layout/orgChart1"/>
    <dgm:cxn modelId="{5109DB77-804E-4906-AEFF-7BB0B24DAF88}" type="presParOf" srcId="{5DACA35F-F4D1-4E4D-AE2C-7354899EC4FE}" destId="{10440A20-A979-4476-8D51-AD0CF15C9207}" srcOrd="0" destOrd="0" presId="urn:microsoft.com/office/officeart/2005/8/layout/orgChart1"/>
    <dgm:cxn modelId="{99A7EDD2-548F-4BA5-9580-AA27562ED65B}" type="presParOf" srcId="{10440A20-A979-4476-8D51-AD0CF15C9207}" destId="{5CBF5D37-4171-4ACC-9C81-30DC2E6FBAE5}" srcOrd="0" destOrd="0" presId="urn:microsoft.com/office/officeart/2005/8/layout/orgChart1"/>
    <dgm:cxn modelId="{953B934C-548B-4BDD-8A61-9C98D7FA0BD7}" type="presParOf" srcId="{10440A20-A979-4476-8D51-AD0CF15C9207}" destId="{815490E0-0262-4940-854D-2E7C3AF60684}" srcOrd="1" destOrd="0" presId="urn:microsoft.com/office/officeart/2005/8/layout/orgChart1"/>
    <dgm:cxn modelId="{FF06A2DD-8627-4A20-A538-BC3CDD00C467}" type="presParOf" srcId="{5DACA35F-F4D1-4E4D-AE2C-7354899EC4FE}" destId="{11F46352-99C6-4DC8-86E8-1C0556708B43}" srcOrd="1" destOrd="0" presId="urn:microsoft.com/office/officeart/2005/8/layout/orgChart1"/>
    <dgm:cxn modelId="{F298CE4D-F5F2-423B-B26F-73C754EE7A00}" type="presParOf" srcId="{5DACA35F-F4D1-4E4D-AE2C-7354899EC4FE}" destId="{F3E1643B-6544-44D1-8609-A2691BD31756}" srcOrd="2" destOrd="0" presId="urn:microsoft.com/office/officeart/2005/8/layout/orgChart1"/>
    <dgm:cxn modelId="{B8C4B307-B6CA-47F1-BBA2-10FADEAA862F}" type="presParOf" srcId="{009FEA7A-EFA7-49F9-BDFD-A92C3B492443}" destId="{191B65E0-91A6-48F4-92E7-925930A08DAD}" srcOrd="2" destOrd="0" presId="urn:microsoft.com/office/officeart/2005/8/layout/orgChart1"/>
    <dgm:cxn modelId="{AA369AA9-8E01-491A-A4BF-98B7E9A79D07}" type="presParOf" srcId="{191B65E0-91A6-48F4-92E7-925930A08DAD}" destId="{2B77C15E-E690-4061-BFA8-FC18615D1A2C}" srcOrd="0" destOrd="0" presId="urn:microsoft.com/office/officeart/2005/8/layout/orgChart1"/>
    <dgm:cxn modelId="{E11E27E3-1515-49E9-B1D2-7F6223241071}" type="presParOf" srcId="{191B65E0-91A6-48F4-92E7-925930A08DAD}" destId="{360E6ADB-9C95-4193-9F6B-3CC18DB82263}" srcOrd="1" destOrd="0" presId="urn:microsoft.com/office/officeart/2005/8/layout/orgChart1"/>
    <dgm:cxn modelId="{AAF20E2F-6B00-4D4F-A5B3-93E578F3CD0F}" type="presParOf" srcId="{360E6ADB-9C95-4193-9F6B-3CC18DB82263}" destId="{D7943B25-845F-4236-9613-17448DB1EAE6}" srcOrd="0" destOrd="0" presId="urn:microsoft.com/office/officeart/2005/8/layout/orgChart1"/>
    <dgm:cxn modelId="{EC760F25-2A14-4BCC-A324-48C6AEFB1721}" type="presParOf" srcId="{D7943B25-845F-4236-9613-17448DB1EAE6}" destId="{97942462-E9E8-4C8C-BAE5-9EF05A940047}" srcOrd="0" destOrd="0" presId="urn:microsoft.com/office/officeart/2005/8/layout/orgChart1"/>
    <dgm:cxn modelId="{C3A6C24B-FD9F-4AAE-8B5F-054B54BC4AD9}" type="presParOf" srcId="{D7943B25-845F-4236-9613-17448DB1EAE6}" destId="{A04251FB-1AE5-4669-BD80-7DAA206B08B3}" srcOrd="1" destOrd="0" presId="urn:microsoft.com/office/officeart/2005/8/layout/orgChart1"/>
    <dgm:cxn modelId="{4178FE15-E5DA-4B92-99A8-01BE5D604B02}" type="presParOf" srcId="{360E6ADB-9C95-4193-9F6B-3CC18DB82263}" destId="{8963C94A-7BB9-4986-8696-48F5A0E5C50D}" srcOrd="1" destOrd="0" presId="urn:microsoft.com/office/officeart/2005/8/layout/orgChart1"/>
    <dgm:cxn modelId="{0576B86D-5F2C-49D9-8468-DE4545453E2B}" type="presParOf" srcId="{360E6ADB-9C95-4193-9F6B-3CC18DB82263}" destId="{19781E06-7700-4551-8DEA-0532AB778116}" srcOrd="2" destOrd="0" presId="urn:microsoft.com/office/officeart/2005/8/layout/orgChart1"/>
    <dgm:cxn modelId="{77C58086-6296-43B6-B303-A076BFECF437}" type="presParOf" srcId="{0CCFC1D0-827F-4286-BA7F-F73D92BD9516}" destId="{E266BA9E-6019-4914-9B9D-B8A27EDBB182}" srcOrd="1" destOrd="0" presId="urn:microsoft.com/office/officeart/2005/8/layout/orgChart1"/>
    <dgm:cxn modelId="{FDD19828-05C1-4139-B1EB-ACF811E39C66}" type="presParOf" srcId="{E266BA9E-6019-4914-9B9D-B8A27EDBB182}" destId="{92A7A1AD-30F4-4022-B3AC-E1E40A24B9B2}" srcOrd="0" destOrd="0" presId="urn:microsoft.com/office/officeart/2005/8/layout/orgChart1"/>
    <dgm:cxn modelId="{ABFD9661-3ECB-4F57-9E42-E282B5A4F5E8}" type="presParOf" srcId="{92A7A1AD-30F4-4022-B3AC-E1E40A24B9B2}" destId="{BF3FDA80-19F1-47A6-8EB8-606B2FEED9F2}" srcOrd="0" destOrd="0" presId="urn:microsoft.com/office/officeart/2005/8/layout/orgChart1"/>
    <dgm:cxn modelId="{41A86EB2-B28E-4173-BC8F-7AE42EFC77F3}" type="presParOf" srcId="{92A7A1AD-30F4-4022-B3AC-E1E40A24B9B2}" destId="{B565CE24-737A-444B-BCE6-9D76414E849A}" srcOrd="1" destOrd="0" presId="urn:microsoft.com/office/officeart/2005/8/layout/orgChart1"/>
    <dgm:cxn modelId="{12AEBB9A-D864-4ADD-BD20-2CF467FBD40A}" type="presParOf" srcId="{E266BA9E-6019-4914-9B9D-B8A27EDBB182}" destId="{85B08709-8BB4-4E2E-BEA0-126A210BF025}" srcOrd="1" destOrd="0" presId="urn:microsoft.com/office/officeart/2005/8/layout/orgChart1"/>
    <dgm:cxn modelId="{F080ED96-B1D4-40D7-9A47-9D2695276026}" type="presParOf" srcId="{E266BA9E-6019-4914-9B9D-B8A27EDBB182}" destId="{81A93040-1D90-4AF5-BD19-CEE7FBDD860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F1D5F30-6C7D-4911-AF08-4096462A6C76}"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s-MX"/>
        </a:p>
      </dgm:t>
    </dgm:pt>
    <dgm:pt modelId="{EF9B0CAF-1F5C-4CA1-B73F-CEA0E463D1BE}">
      <dgm:prSet phldrT="[Texto]">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s-MX" dirty="0" smtClean="0"/>
            <a:t>A. Principios generales:</a:t>
          </a:r>
          <a:endParaRPr lang="es-MX" dirty="0"/>
        </a:p>
      </dgm:t>
    </dgm:pt>
    <dgm:pt modelId="{793E23A7-EB4E-44D4-B124-CB064D694EB7}" type="parTrans" cxnId="{3F3D10EA-F6B1-446F-8042-0F80F052CBC7}">
      <dgm:prSet/>
      <dgm:spPr/>
      <dgm:t>
        <a:bodyPr/>
        <a:lstStyle/>
        <a:p>
          <a:endParaRPr lang="es-MX"/>
        </a:p>
      </dgm:t>
    </dgm:pt>
    <dgm:pt modelId="{88938508-2BCE-4FB8-885E-2778D5AC37E4}" type="sibTrans" cxnId="{3F3D10EA-F6B1-446F-8042-0F80F052CBC7}">
      <dgm:prSet/>
      <dgm:spPr/>
      <dgm:t>
        <a:bodyPr/>
        <a:lstStyle/>
        <a:p>
          <a:endParaRPr lang="es-MX"/>
        </a:p>
      </dgm:t>
    </dgm:pt>
    <dgm:pt modelId="{BC6C141E-A6B2-49A6-890B-ED8BE669999C}">
      <dgm:prSet phldrT="[Texto]">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s-MX" dirty="0" smtClean="0"/>
            <a:t>V. Carga de la prueba</a:t>
          </a:r>
          <a:endParaRPr lang="es-MX" dirty="0"/>
        </a:p>
      </dgm:t>
    </dgm:pt>
    <dgm:pt modelId="{955BAFFE-9BBB-4A94-B1CC-84676328A4D5}" type="parTrans" cxnId="{CB1C740F-81ED-48D8-A0F3-8F4569679D54}">
      <dgm:prSet/>
      <dgm:spPr/>
      <dgm:t>
        <a:bodyPr/>
        <a:lstStyle/>
        <a:p>
          <a:endParaRPr lang="es-MX"/>
        </a:p>
      </dgm:t>
    </dgm:pt>
    <dgm:pt modelId="{20EDEA21-0648-4851-8FA2-64E00B84AB5B}" type="sibTrans" cxnId="{CB1C740F-81ED-48D8-A0F3-8F4569679D54}">
      <dgm:prSet/>
      <dgm:spPr/>
      <dgm:t>
        <a:bodyPr/>
        <a:lstStyle/>
        <a:p>
          <a:endParaRPr lang="es-MX"/>
        </a:p>
      </dgm:t>
    </dgm:pt>
    <dgm:pt modelId="{D896C78A-7832-46C4-A86B-0CCD81BA0073}">
      <dgm:prSet phldrT="[Texto]">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s-MX" dirty="0" smtClean="0"/>
            <a:t>VI. Equidad procesal.</a:t>
          </a:r>
          <a:endParaRPr lang="es-MX" dirty="0"/>
        </a:p>
      </dgm:t>
    </dgm:pt>
    <dgm:pt modelId="{39DF36F1-CF98-446E-B185-AB47202D8C7B}" type="parTrans" cxnId="{BE19D6B7-0CFC-4605-BD97-EBAAFA31638E}">
      <dgm:prSet/>
      <dgm:spPr/>
      <dgm:t>
        <a:bodyPr/>
        <a:lstStyle/>
        <a:p>
          <a:endParaRPr lang="es-MX"/>
        </a:p>
      </dgm:t>
    </dgm:pt>
    <dgm:pt modelId="{5AF9014A-33DC-461B-B43B-D2A07327BEE4}" type="sibTrans" cxnId="{BE19D6B7-0CFC-4605-BD97-EBAAFA31638E}">
      <dgm:prSet/>
      <dgm:spPr/>
      <dgm:t>
        <a:bodyPr/>
        <a:lstStyle/>
        <a:p>
          <a:endParaRPr lang="es-MX"/>
        </a:p>
      </dgm:t>
    </dgm:pt>
    <dgm:pt modelId="{01ECCFF2-A938-4CC9-9A55-BE13499BE274}">
      <dgm:prSet phldrT="[Texto]">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dirty="0" smtClean="0"/>
            <a:t>VII. Terminación anticipada. VIII. La sentencia condenatoria.</a:t>
          </a:r>
          <a:endParaRPr lang="es-MX" dirty="0"/>
        </a:p>
      </dgm:t>
    </dgm:pt>
    <dgm:pt modelId="{F3C21D6D-8CC3-4358-BAD6-2F10D62AC2EA}" type="parTrans" cxnId="{2092E9B5-2B00-4458-899C-DA9D997EFD80}">
      <dgm:prSet/>
      <dgm:spPr/>
      <dgm:t>
        <a:bodyPr/>
        <a:lstStyle/>
        <a:p>
          <a:endParaRPr lang="es-MX"/>
        </a:p>
      </dgm:t>
    </dgm:pt>
    <dgm:pt modelId="{5680D880-238D-45D3-9CF4-D89A9E16305E}" type="sibTrans" cxnId="{2092E9B5-2B00-4458-899C-DA9D997EFD80}">
      <dgm:prSet/>
      <dgm:spPr/>
      <dgm:t>
        <a:bodyPr/>
        <a:lstStyle/>
        <a:p>
          <a:endParaRPr lang="es-MX"/>
        </a:p>
      </dgm:t>
    </dgm:pt>
    <dgm:pt modelId="{17A3D731-4C22-4748-A50E-1A9C9DDE0E4D}">
      <dgm:prSet phldrT="[Texto]">
        <dgm:style>
          <a:lnRef idx="1">
            <a:schemeClr val="accent2"/>
          </a:lnRef>
          <a:fillRef idx="2">
            <a:schemeClr val="accent2"/>
          </a:fillRef>
          <a:effectRef idx="1">
            <a:schemeClr val="accent2"/>
          </a:effectRef>
          <a:fontRef idx="minor">
            <a:schemeClr val="dk1"/>
          </a:fontRef>
        </dgm:style>
      </dgm:prSet>
      <dgm:spPr/>
      <dgm:t>
        <a:bodyPr/>
        <a:lstStyle/>
        <a:p>
          <a:r>
            <a:rPr lang="es-MX" dirty="0" smtClean="0"/>
            <a:t>I. Objeto del proceso penal en sus  tres vertientes.</a:t>
          </a:r>
          <a:endParaRPr lang="es-MX" dirty="0"/>
        </a:p>
      </dgm:t>
    </dgm:pt>
    <dgm:pt modelId="{5199A59B-ADA6-4077-A91F-8F84ECCFAD51}" type="parTrans" cxnId="{8A86C366-DE1C-49AB-8303-970C2BFFB9F2}">
      <dgm:prSet/>
      <dgm:spPr/>
      <dgm:t>
        <a:bodyPr/>
        <a:lstStyle/>
        <a:p>
          <a:endParaRPr lang="es-MX"/>
        </a:p>
      </dgm:t>
    </dgm:pt>
    <dgm:pt modelId="{9D563545-EA47-4F6A-BADD-633275D30270}" type="sibTrans" cxnId="{8A86C366-DE1C-49AB-8303-970C2BFFB9F2}">
      <dgm:prSet/>
      <dgm:spPr/>
      <dgm:t>
        <a:bodyPr/>
        <a:lstStyle/>
        <a:p>
          <a:endParaRPr lang="es-MX"/>
        </a:p>
      </dgm:t>
    </dgm:pt>
    <dgm:pt modelId="{7D515BFA-A3FF-4E71-BBEC-6451E28F3BA1}">
      <dgm:prSet>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s-MX" dirty="0" smtClean="0"/>
            <a:t>IV. Juicio oral a cargo del juez que no haya conocido del asunto previamente.</a:t>
          </a:r>
          <a:endParaRPr lang="es-MX" dirty="0"/>
        </a:p>
      </dgm:t>
    </dgm:pt>
    <dgm:pt modelId="{7CA818F9-F61C-4260-99EB-5764D1FD629A}" type="parTrans" cxnId="{E5D2695D-348B-4BF5-8BDD-E8B0B8A92AEC}">
      <dgm:prSet/>
      <dgm:spPr/>
      <dgm:t>
        <a:bodyPr/>
        <a:lstStyle/>
        <a:p>
          <a:endParaRPr lang="es-MX"/>
        </a:p>
      </dgm:t>
    </dgm:pt>
    <dgm:pt modelId="{7912A475-7A62-43C1-9CDC-28D57F59F00A}" type="sibTrans" cxnId="{E5D2695D-348B-4BF5-8BDD-E8B0B8A92AEC}">
      <dgm:prSet/>
      <dgm:spPr/>
      <dgm:t>
        <a:bodyPr/>
        <a:lstStyle/>
        <a:p>
          <a:endParaRPr lang="es-MX"/>
        </a:p>
      </dgm:t>
    </dgm:pt>
    <dgm:pt modelId="{337430DB-1C00-4112-B50F-0C52C48F7F9D}">
      <dgm:prSet>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s-MX" dirty="0" smtClean="0"/>
            <a:t>III. Valor probatorio.</a:t>
          </a:r>
          <a:endParaRPr lang="es-MX" dirty="0"/>
        </a:p>
      </dgm:t>
    </dgm:pt>
    <dgm:pt modelId="{3802EB77-0BE1-4762-963D-05DC5F4E24D4}" type="parTrans" cxnId="{B67E1454-117C-4436-941A-850D67C1579D}">
      <dgm:prSet/>
      <dgm:spPr/>
      <dgm:t>
        <a:bodyPr/>
        <a:lstStyle/>
        <a:p>
          <a:endParaRPr lang="es-MX"/>
        </a:p>
      </dgm:t>
    </dgm:pt>
    <dgm:pt modelId="{84F05978-52DD-43F3-AA50-437CB0B7BF18}" type="sibTrans" cxnId="{B67E1454-117C-4436-941A-850D67C1579D}">
      <dgm:prSet/>
      <dgm:spPr/>
      <dgm:t>
        <a:bodyPr/>
        <a:lstStyle/>
        <a:p>
          <a:endParaRPr lang="es-MX"/>
        </a:p>
      </dgm:t>
    </dgm:pt>
    <dgm:pt modelId="{C6F38D55-E16E-45F1-A9BF-9A23588B1B50}">
      <dgm:prSet>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dirty="0" smtClean="0"/>
            <a:t>II. Presencia del juez en las audiencias.</a:t>
          </a:r>
          <a:endParaRPr lang="es-MX" dirty="0"/>
        </a:p>
      </dgm:t>
    </dgm:pt>
    <dgm:pt modelId="{65BCD38D-7004-4C93-8694-E81BF19DACDE}" type="parTrans" cxnId="{43336479-00F2-4496-AB0B-D8D8B9CC4AED}">
      <dgm:prSet/>
      <dgm:spPr/>
      <dgm:t>
        <a:bodyPr/>
        <a:lstStyle/>
        <a:p>
          <a:endParaRPr lang="es-MX"/>
        </a:p>
      </dgm:t>
    </dgm:pt>
    <dgm:pt modelId="{075CA8A0-0FCB-4A86-AD86-67F2D83D583B}" type="sibTrans" cxnId="{43336479-00F2-4496-AB0B-D8D8B9CC4AED}">
      <dgm:prSet/>
      <dgm:spPr/>
      <dgm:t>
        <a:bodyPr/>
        <a:lstStyle/>
        <a:p>
          <a:endParaRPr lang="es-MX"/>
        </a:p>
      </dgm:t>
    </dgm:pt>
    <dgm:pt modelId="{87F9608D-1D98-4FE1-9092-3D8005B47127}" type="pres">
      <dgm:prSet presAssocID="{EF1D5F30-6C7D-4911-AF08-4096462A6C76}" presName="Name0" presStyleCnt="0">
        <dgm:presLayoutVars>
          <dgm:chMax val="1"/>
          <dgm:dir/>
          <dgm:animLvl val="ctr"/>
          <dgm:resizeHandles val="exact"/>
        </dgm:presLayoutVars>
      </dgm:prSet>
      <dgm:spPr/>
      <dgm:t>
        <a:bodyPr/>
        <a:lstStyle/>
        <a:p>
          <a:endParaRPr lang="es-MX"/>
        </a:p>
      </dgm:t>
    </dgm:pt>
    <dgm:pt modelId="{D4A677CE-740A-4213-B9F3-85D0C570E434}" type="pres">
      <dgm:prSet presAssocID="{EF9B0CAF-1F5C-4CA1-B73F-CEA0E463D1BE}" presName="centerShape" presStyleLbl="node0" presStyleIdx="0" presStyleCnt="1"/>
      <dgm:spPr/>
      <dgm:t>
        <a:bodyPr/>
        <a:lstStyle/>
        <a:p>
          <a:endParaRPr lang="es-MX"/>
        </a:p>
      </dgm:t>
    </dgm:pt>
    <dgm:pt modelId="{79A487B1-B82D-402C-ADC2-4574F60E001B}" type="pres">
      <dgm:prSet presAssocID="{C6F38D55-E16E-45F1-A9BF-9A23588B1B50}" presName="node" presStyleLbl="node1" presStyleIdx="0" presStyleCnt="7">
        <dgm:presLayoutVars>
          <dgm:bulletEnabled val="1"/>
        </dgm:presLayoutVars>
      </dgm:prSet>
      <dgm:spPr/>
      <dgm:t>
        <a:bodyPr/>
        <a:lstStyle/>
        <a:p>
          <a:endParaRPr lang="es-MX"/>
        </a:p>
      </dgm:t>
    </dgm:pt>
    <dgm:pt modelId="{3CEFEE70-A5ED-4E61-BFD4-F729C366DECE}" type="pres">
      <dgm:prSet presAssocID="{C6F38D55-E16E-45F1-A9BF-9A23588B1B50}" presName="dummy" presStyleCnt="0"/>
      <dgm:spPr/>
    </dgm:pt>
    <dgm:pt modelId="{760A5191-9478-4016-A151-F40B499CE74B}" type="pres">
      <dgm:prSet presAssocID="{075CA8A0-0FCB-4A86-AD86-67F2D83D583B}" presName="sibTrans" presStyleLbl="sibTrans2D1" presStyleIdx="0" presStyleCnt="7"/>
      <dgm:spPr/>
      <dgm:t>
        <a:bodyPr/>
        <a:lstStyle/>
        <a:p>
          <a:endParaRPr lang="es-MX"/>
        </a:p>
      </dgm:t>
    </dgm:pt>
    <dgm:pt modelId="{8328AED7-1CAC-4519-8737-3E5A4A2F30B5}" type="pres">
      <dgm:prSet presAssocID="{337430DB-1C00-4112-B50F-0C52C48F7F9D}" presName="node" presStyleLbl="node1" presStyleIdx="1" presStyleCnt="7" custRadScaleRad="100147" custRadScaleInc="-7161">
        <dgm:presLayoutVars>
          <dgm:bulletEnabled val="1"/>
        </dgm:presLayoutVars>
      </dgm:prSet>
      <dgm:spPr/>
      <dgm:t>
        <a:bodyPr/>
        <a:lstStyle/>
        <a:p>
          <a:endParaRPr lang="es-MX"/>
        </a:p>
      </dgm:t>
    </dgm:pt>
    <dgm:pt modelId="{52D8549C-3C23-4031-9248-D0C8C2433E43}" type="pres">
      <dgm:prSet presAssocID="{337430DB-1C00-4112-B50F-0C52C48F7F9D}" presName="dummy" presStyleCnt="0"/>
      <dgm:spPr/>
    </dgm:pt>
    <dgm:pt modelId="{CE89A052-2FEF-4F64-B3F3-B8ED0C6E896A}" type="pres">
      <dgm:prSet presAssocID="{84F05978-52DD-43F3-AA50-437CB0B7BF18}" presName="sibTrans" presStyleLbl="sibTrans2D1" presStyleIdx="1" presStyleCnt="7"/>
      <dgm:spPr/>
      <dgm:t>
        <a:bodyPr/>
        <a:lstStyle/>
        <a:p>
          <a:endParaRPr lang="es-MX"/>
        </a:p>
      </dgm:t>
    </dgm:pt>
    <dgm:pt modelId="{FEE78E77-C515-4F2C-8637-20D93857FBA0}" type="pres">
      <dgm:prSet presAssocID="{7D515BFA-A3FF-4E71-BBEC-6451E28F3BA1}" presName="node" presStyleLbl="node1" presStyleIdx="2" presStyleCnt="7">
        <dgm:presLayoutVars>
          <dgm:bulletEnabled val="1"/>
        </dgm:presLayoutVars>
      </dgm:prSet>
      <dgm:spPr/>
      <dgm:t>
        <a:bodyPr/>
        <a:lstStyle/>
        <a:p>
          <a:endParaRPr lang="es-MX"/>
        </a:p>
      </dgm:t>
    </dgm:pt>
    <dgm:pt modelId="{1E2C1CFD-0AFA-4E9B-A879-9A5076EBCD21}" type="pres">
      <dgm:prSet presAssocID="{7D515BFA-A3FF-4E71-BBEC-6451E28F3BA1}" presName="dummy" presStyleCnt="0"/>
      <dgm:spPr/>
    </dgm:pt>
    <dgm:pt modelId="{30E528FD-8BCF-4372-AB0D-091B2F98C37C}" type="pres">
      <dgm:prSet presAssocID="{7912A475-7A62-43C1-9CDC-28D57F59F00A}" presName="sibTrans" presStyleLbl="sibTrans2D1" presStyleIdx="2" presStyleCnt="7"/>
      <dgm:spPr/>
      <dgm:t>
        <a:bodyPr/>
        <a:lstStyle/>
        <a:p>
          <a:endParaRPr lang="es-MX"/>
        </a:p>
      </dgm:t>
    </dgm:pt>
    <dgm:pt modelId="{6CD7B198-D9A3-4653-B544-0EBC4DFA0619}" type="pres">
      <dgm:prSet presAssocID="{BC6C141E-A6B2-49A6-890B-ED8BE669999C}" presName="node" presStyleLbl="node1" presStyleIdx="3" presStyleCnt="7">
        <dgm:presLayoutVars>
          <dgm:bulletEnabled val="1"/>
        </dgm:presLayoutVars>
      </dgm:prSet>
      <dgm:spPr/>
      <dgm:t>
        <a:bodyPr/>
        <a:lstStyle/>
        <a:p>
          <a:endParaRPr lang="es-MX"/>
        </a:p>
      </dgm:t>
    </dgm:pt>
    <dgm:pt modelId="{CEE6CB40-3F2D-4D0E-85B5-9E4EB4EEC7F0}" type="pres">
      <dgm:prSet presAssocID="{BC6C141E-A6B2-49A6-890B-ED8BE669999C}" presName="dummy" presStyleCnt="0"/>
      <dgm:spPr/>
    </dgm:pt>
    <dgm:pt modelId="{90F89B59-51A2-4B9B-AC49-D2082FA7A76A}" type="pres">
      <dgm:prSet presAssocID="{20EDEA21-0648-4851-8FA2-64E00B84AB5B}" presName="sibTrans" presStyleLbl="sibTrans2D1" presStyleIdx="3" presStyleCnt="7"/>
      <dgm:spPr/>
      <dgm:t>
        <a:bodyPr/>
        <a:lstStyle/>
        <a:p>
          <a:endParaRPr lang="es-MX"/>
        </a:p>
      </dgm:t>
    </dgm:pt>
    <dgm:pt modelId="{E5666073-EF18-4E7E-9F81-0493393CC5AF}" type="pres">
      <dgm:prSet presAssocID="{D896C78A-7832-46C4-A86B-0CCD81BA0073}" presName="node" presStyleLbl="node1" presStyleIdx="4" presStyleCnt="7">
        <dgm:presLayoutVars>
          <dgm:bulletEnabled val="1"/>
        </dgm:presLayoutVars>
      </dgm:prSet>
      <dgm:spPr/>
      <dgm:t>
        <a:bodyPr/>
        <a:lstStyle/>
        <a:p>
          <a:endParaRPr lang="es-MX"/>
        </a:p>
      </dgm:t>
    </dgm:pt>
    <dgm:pt modelId="{E8865518-D37B-4555-A0BE-65B71B96F4EF}" type="pres">
      <dgm:prSet presAssocID="{D896C78A-7832-46C4-A86B-0CCD81BA0073}" presName="dummy" presStyleCnt="0"/>
      <dgm:spPr/>
    </dgm:pt>
    <dgm:pt modelId="{5034575B-98E8-4E9A-A482-6C03F169D380}" type="pres">
      <dgm:prSet presAssocID="{5AF9014A-33DC-461B-B43B-D2A07327BEE4}" presName="sibTrans" presStyleLbl="sibTrans2D1" presStyleIdx="4" presStyleCnt="7"/>
      <dgm:spPr/>
      <dgm:t>
        <a:bodyPr/>
        <a:lstStyle/>
        <a:p>
          <a:endParaRPr lang="es-MX"/>
        </a:p>
      </dgm:t>
    </dgm:pt>
    <dgm:pt modelId="{979FE438-8717-490D-9886-9EEF83197A62}" type="pres">
      <dgm:prSet presAssocID="{01ECCFF2-A938-4CC9-9A55-BE13499BE274}" presName="node" presStyleLbl="node1" presStyleIdx="5" presStyleCnt="7">
        <dgm:presLayoutVars>
          <dgm:bulletEnabled val="1"/>
        </dgm:presLayoutVars>
      </dgm:prSet>
      <dgm:spPr/>
      <dgm:t>
        <a:bodyPr/>
        <a:lstStyle/>
        <a:p>
          <a:endParaRPr lang="es-MX"/>
        </a:p>
      </dgm:t>
    </dgm:pt>
    <dgm:pt modelId="{7FB919D4-5B9F-4945-BC9E-40838DE61FD5}" type="pres">
      <dgm:prSet presAssocID="{01ECCFF2-A938-4CC9-9A55-BE13499BE274}" presName="dummy" presStyleCnt="0"/>
      <dgm:spPr/>
    </dgm:pt>
    <dgm:pt modelId="{4FF846E9-6254-45C5-BB76-20D4C8609EFE}" type="pres">
      <dgm:prSet presAssocID="{5680D880-238D-45D3-9CF4-D89A9E16305E}" presName="sibTrans" presStyleLbl="sibTrans2D1" presStyleIdx="5" presStyleCnt="7"/>
      <dgm:spPr/>
      <dgm:t>
        <a:bodyPr/>
        <a:lstStyle/>
        <a:p>
          <a:endParaRPr lang="es-MX"/>
        </a:p>
      </dgm:t>
    </dgm:pt>
    <dgm:pt modelId="{8F28C8BE-A88E-407E-86A0-20FC7C4BE9A2}" type="pres">
      <dgm:prSet presAssocID="{17A3D731-4C22-4748-A50E-1A9C9DDE0E4D}" presName="node" presStyleLbl="node1" presStyleIdx="6" presStyleCnt="7">
        <dgm:presLayoutVars>
          <dgm:bulletEnabled val="1"/>
        </dgm:presLayoutVars>
      </dgm:prSet>
      <dgm:spPr/>
      <dgm:t>
        <a:bodyPr/>
        <a:lstStyle/>
        <a:p>
          <a:endParaRPr lang="es-MX"/>
        </a:p>
      </dgm:t>
    </dgm:pt>
    <dgm:pt modelId="{26BDEF21-089D-4B4D-A509-7DCD16F1EA34}" type="pres">
      <dgm:prSet presAssocID="{17A3D731-4C22-4748-A50E-1A9C9DDE0E4D}" presName="dummy" presStyleCnt="0"/>
      <dgm:spPr/>
    </dgm:pt>
    <dgm:pt modelId="{4AF67124-2207-48CB-B58F-44747142BAB3}" type="pres">
      <dgm:prSet presAssocID="{9D563545-EA47-4F6A-BADD-633275D30270}" presName="sibTrans" presStyleLbl="sibTrans2D1" presStyleIdx="6" presStyleCnt="7"/>
      <dgm:spPr/>
      <dgm:t>
        <a:bodyPr/>
        <a:lstStyle/>
        <a:p>
          <a:endParaRPr lang="es-MX"/>
        </a:p>
      </dgm:t>
    </dgm:pt>
  </dgm:ptLst>
  <dgm:cxnLst>
    <dgm:cxn modelId="{3DDFBBFA-C8E3-47B0-B656-DFD2F9A1EB4F}" type="presOf" srcId="{C6F38D55-E16E-45F1-A9BF-9A23588B1B50}" destId="{79A487B1-B82D-402C-ADC2-4574F60E001B}" srcOrd="0" destOrd="0" presId="urn:microsoft.com/office/officeart/2005/8/layout/radial6"/>
    <dgm:cxn modelId="{3F3D10EA-F6B1-446F-8042-0F80F052CBC7}" srcId="{EF1D5F30-6C7D-4911-AF08-4096462A6C76}" destId="{EF9B0CAF-1F5C-4CA1-B73F-CEA0E463D1BE}" srcOrd="0" destOrd="0" parTransId="{793E23A7-EB4E-44D4-B124-CB064D694EB7}" sibTransId="{88938508-2BCE-4FB8-885E-2778D5AC37E4}"/>
    <dgm:cxn modelId="{15CF8999-6A41-4E4C-BD42-E993F61A24AC}" type="presOf" srcId="{5AF9014A-33DC-461B-B43B-D2A07327BEE4}" destId="{5034575B-98E8-4E9A-A482-6C03F169D380}" srcOrd="0" destOrd="0" presId="urn:microsoft.com/office/officeart/2005/8/layout/radial6"/>
    <dgm:cxn modelId="{7BFF7E69-ACEC-4FFF-AD75-51977C677AA7}" type="presOf" srcId="{84F05978-52DD-43F3-AA50-437CB0B7BF18}" destId="{CE89A052-2FEF-4F64-B3F3-B8ED0C6E896A}" srcOrd="0" destOrd="0" presId="urn:microsoft.com/office/officeart/2005/8/layout/radial6"/>
    <dgm:cxn modelId="{4081FD50-6AE0-4184-AC37-B9ECCD647CAB}" type="presOf" srcId="{EF9B0CAF-1F5C-4CA1-B73F-CEA0E463D1BE}" destId="{D4A677CE-740A-4213-B9F3-85D0C570E434}" srcOrd="0" destOrd="0" presId="urn:microsoft.com/office/officeart/2005/8/layout/radial6"/>
    <dgm:cxn modelId="{F52F910D-DA79-46AD-B781-DE7A1C57AA61}" type="presOf" srcId="{20EDEA21-0648-4851-8FA2-64E00B84AB5B}" destId="{90F89B59-51A2-4B9B-AC49-D2082FA7A76A}" srcOrd="0" destOrd="0" presId="urn:microsoft.com/office/officeart/2005/8/layout/radial6"/>
    <dgm:cxn modelId="{5B945BF4-7858-491D-83E1-7F98B12CC19A}" type="presOf" srcId="{5680D880-238D-45D3-9CF4-D89A9E16305E}" destId="{4FF846E9-6254-45C5-BB76-20D4C8609EFE}" srcOrd="0" destOrd="0" presId="urn:microsoft.com/office/officeart/2005/8/layout/radial6"/>
    <dgm:cxn modelId="{43336479-00F2-4496-AB0B-D8D8B9CC4AED}" srcId="{EF9B0CAF-1F5C-4CA1-B73F-CEA0E463D1BE}" destId="{C6F38D55-E16E-45F1-A9BF-9A23588B1B50}" srcOrd="0" destOrd="0" parTransId="{65BCD38D-7004-4C93-8694-E81BF19DACDE}" sibTransId="{075CA8A0-0FCB-4A86-AD86-67F2D83D583B}"/>
    <dgm:cxn modelId="{AAD839C2-DA52-4397-91DD-9B34234432CB}" type="presOf" srcId="{01ECCFF2-A938-4CC9-9A55-BE13499BE274}" destId="{979FE438-8717-490D-9886-9EEF83197A62}" srcOrd="0" destOrd="0" presId="urn:microsoft.com/office/officeart/2005/8/layout/radial6"/>
    <dgm:cxn modelId="{B67E1454-117C-4436-941A-850D67C1579D}" srcId="{EF9B0CAF-1F5C-4CA1-B73F-CEA0E463D1BE}" destId="{337430DB-1C00-4112-B50F-0C52C48F7F9D}" srcOrd="1" destOrd="0" parTransId="{3802EB77-0BE1-4762-963D-05DC5F4E24D4}" sibTransId="{84F05978-52DD-43F3-AA50-437CB0B7BF18}"/>
    <dgm:cxn modelId="{1B96C3CF-1E8B-4D1A-B965-7A67002BC01A}" type="presOf" srcId="{7912A475-7A62-43C1-9CDC-28D57F59F00A}" destId="{30E528FD-8BCF-4372-AB0D-091B2F98C37C}" srcOrd="0" destOrd="0" presId="urn:microsoft.com/office/officeart/2005/8/layout/radial6"/>
    <dgm:cxn modelId="{BE19D6B7-0CFC-4605-BD97-EBAAFA31638E}" srcId="{EF9B0CAF-1F5C-4CA1-B73F-CEA0E463D1BE}" destId="{D896C78A-7832-46C4-A86B-0CCD81BA0073}" srcOrd="4" destOrd="0" parTransId="{39DF36F1-CF98-446E-B185-AB47202D8C7B}" sibTransId="{5AF9014A-33DC-461B-B43B-D2A07327BEE4}"/>
    <dgm:cxn modelId="{CB1C740F-81ED-48D8-A0F3-8F4569679D54}" srcId="{EF9B0CAF-1F5C-4CA1-B73F-CEA0E463D1BE}" destId="{BC6C141E-A6B2-49A6-890B-ED8BE669999C}" srcOrd="3" destOrd="0" parTransId="{955BAFFE-9BBB-4A94-B1CC-84676328A4D5}" sibTransId="{20EDEA21-0648-4851-8FA2-64E00B84AB5B}"/>
    <dgm:cxn modelId="{9E509EED-57B5-4054-87D9-D42D9B19E2B4}" type="presOf" srcId="{075CA8A0-0FCB-4A86-AD86-67F2D83D583B}" destId="{760A5191-9478-4016-A151-F40B499CE74B}" srcOrd="0" destOrd="0" presId="urn:microsoft.com/office/officeart/2005/8/layout/radial6"/>
    <dgm:cxn modelId="{1C868E02-466C-40F6-A76D-5FC6FC044FF1}" type="presOf" srcId="{7D515BFA-A3FF-4E71-BBEC-6451E28F3BA1}" destId="{FEE78E77-C515-4F2C-8637-20D93857FBA0}" srcOrd="0" destOrd="0" presId="urn:microsoft.com/office/officeart/2005/8/layout/radial6"/>
    <dgm:cxn modelId="{62E71A08-64BC-45F4-B8F4-1E52554942F6}" type="presOf" srcId="{EF1D5F30-6C7D-4911-AF08-4096462A6C76}" destId="{87F9608D-1D98-4FE1-9092-3D8005B47127}" srcOrd="0" destOrd="0" presId="urn:microsoft.com/office/officeart/2005/8/layout/radial6"/>
    <dgm:cxn modelId="{C775F9F1-CEEC-4AD8-95C9-CA4ED17B2031}" type="presOf" srcId="{D896C78A-7832-46C4-A86B-0CCD81BA0073}" destId="{E5666073-EF18-4E7E-9F81-0493393CC5AF}" srcOrd="0" destOrd="0" presId="urn:microsoft.com/office/officeart/2005/8/layout/radial6"/>
    <dgm:cxn modelId="{7D0CDDE9-B326-4114-B095-A14B13A5E821}" type="presOf" srcId="{337430DB-1C00-4112-B50F-0C52C48F7F9D}" destId="{8328AED7-1CAC-4519-8737-3E5A4A2F30B5}" srcOrd="0" destOrd="0" presId="urn:microsoft.com/office/officeart/2005/8/layout/radial6"/>
    <dgm:cxn modelId="{32708693-3BDA-4547-91DB-EFC2B7867169}" type="presOf" srcId="{17A3D731-4C22-4748-A50E-1A9C9DDE0E4D}" destId="{8F28C8BE-A88E-407E-86A0-20FC7C4BE9A2}" srcOrd="0" destOrd="0" presId="urn:microsoft.com/office/officeart/2005/8/layout/radial6"/>
    <dgm:cxn modelId="{50969279-6521-44DA-B8D2-104D8C7B2CB8}" type="presOf" srcId="{BC6C141E-A6B2-49A6-890B-ED8BE669999C}" destId="{6CD7B198-D9A3-4653-B544-0EBC4DFA0619}" srcOrd="0" destOrd="0" presId="urn:microsoft.com/office/officeart/2005/8/layout/radial6"/>
    <dgm:cxn modelId="{E5D2695D-348B-4BF5-8BDD-E8B0B8A92AEC}" srcId="{EF9B0CAF-1F5C-4CA1-B73F-CEA0E463D1BE}" destId="{7D515BFA-A3FF-4E71-BBEC-6451E28F3BA1}" srcOrd="2" destOrd="0" parTransId="{7CA818F9-F61C-4260-99EB-5764D1FD629A}" sibTransId="{7912A475-7A62-43C1-9CDC-28D57F59F00A}"/>
    <dgm:cxn modelId="{8A86C366-DE1C-49AB-8303-970C2BFFB9F2}" srcId="{EF9B0CAF-1F5C-4CA1-B73F-CEA0E463D1BE}" destId="{17A3D731-4C22-4748-A50E-1A9C9DDE0E4D}" srcOrd="6" destOrd="0" parTransId="{5199A59B-ADA6-4077-A91F-8F84ECCFAD51}" sibTransId="{9D563545-EA47-4F6A-BADD-633275D30270}"/>
    <dgm:cxn modelId="{C543E6CD-0F4A-4353-9015-DD0D83555A84}" type="presOf" srcId="{9D563545-EA47-4F6A-BADD-633275D30270}" destId="{4AF67124-2207-48CB-B58F-44747142BAB3}" srcOrd="0" destOrd="0" presId="urn:microsoft.com/office/officeart/2005/8/layout/radial6"/>
    <dgm:cxn modelId="{2092E9B5-2B00-4458-899C-DA9D997EFD80}" srcId="{EF9B0CAF-1F5C-4CA1-B73F-CEA0E463D1BE}" destId="{01ECCFF2-A938-4CC9-9A55-BE13499BE274}" srcOrd="5" destOrd="0" parTransId="{F3C21D6D-8CC3-4358-BAD6-2F10D62AC2EA}" sibTransId="{5680D880-238D-45D3-9CF4-D89A9E16305E}"/>
    <dgm:cxn modelId="{7F3E39AF-059D-44FE-B3C8-274C5710FEDD}" type="presParOf" srcId="{87F9608D-1D98-4FE1-9092-3D8005B47127}" destId="{D4A677CE-740A-4213-B9F3-85D0C570E434}" srcOrd="0" destOrd="0" presId="urn:microsoft.com/office/officeart/2005/8/layout/radial6"/>
    <dgm:cxn modelId="{2F1FD646-DDEE-4D27-ADE3-6D5A3556D596}" type="presParOf" srcId="{87F9608D-1D98-4FE1-9092-3D8005B47127}" destId="{79A487B1-B82D-402C-ADC2-4574F60E001B}" srcOrd="1" destOrd="0" presId="urn:microsoft.com/office/officeart/2005/8/layout/radial6"/>
    <dgm:cxn modelId="{6D1C8FCB-B15A-4F02-9BD5-53EBF3BDDC87}" type="presParOf" srcId="{87F9608D-1D98-4FE1-9092-3D8005B47127}" destId="{3CEFEE70-A5ED-4E61-BFD4-F729C366DECE}" srcOrd="2" destOrd="0" presId="urn:microsoft.com/office/officeart/2005/8/layout/radial6"/>
    <dgm:cxn modelId="{318B9410-1CBC-4B2D-918C-7F788A362E44}" type="presParOf" srcId="{87F9608D-1D98-4FE1-9092-3D8005B47127}" destId="{760A5191-9478-4016-A151-F40B499CE74B}" srcOrd="3" destOrd="0" presId="urn:microsoft.com/office/officeart/2005/8/layout/radial6"/>
    <dgm:cxn modelId="{51E983A2-A728-4753-B4A5-64223E9714BB}" type="presParOf" srcId="{87F9608D-1D98-4FE1-9092-3D8005B47127}" destId="{8328AED7-1CAC-4519-8737-3E5A4A2F30B5}" srcOrd="4" destOrd="0" presId="urn:microsoft.com/office/officeart/2005/8/layout/radial6"/>
    <dgm:cxn modelId="{856A85E5-6F45-448D-966D-5A77C38B0870}" type="presParOf" srcId="{87F9608D-1D98-4FE1-9092-3D8005B47127}" destId="{52D8549C-3C23-4031-9248-D0C8C2433E43}" srcOrd="5" destOrd="0" presId="urn:microsoft.com/office/officeart/2005/8/layout/radial6"/>
    <dgm:cxn modelId="{D7B1C9DC-2FF1-4B33-A859-6770A912A6DB}" type="presParOf" srcId="{87F9608D-1D98-4FE1-9092-3D8005B47127}" destId="{CE89A052-2FEF-4F64-B3F3-B8ED0C6E896A}" srcOrd="6" destOrd="0" presId="urn:microsoft.com/office/officeart/2005/8/layout/radial6"/>
    <dgm:cxn modelId="{39D4D6E0-FBFD-4594-96F8-B65EF2DB5BE6}" type="presParOf" srcId="{87F9608D-1D98-4FE1-9092-3D8005B47127}" destId="{FEE78E77-C515-4F2C-8637-20D93857FBA0}" srcOrd="7" destOrd="0" presId="urn:microsoft.com/office/officeart/2005/8/layout/radial6"/>
    <dgm:cxn modelId="{FE1FEC70-3FBC-42C4-AC25-9CEDA4D34AB7}" type="presParOf" srcId="{87F9608D-1D98-4FE1-9092-3D8005B47127}" destId="{1E2C1CFD-0AFA-4E9B-A879-9A5076EBCD21}" srcOrd="8" destOrd="0" presId="urn:microsoft.com/office/officeart/2005/8/layout/radial6"/>
    <dgm:cxn modelId="{F820927A-173B-4083-8A75-8A64F490AAA3}" type="presParOf" srcId="{87F9608D-1D98-4FE1-9092-3D8005B47127}" destId="{30E528FD-8BCF-4372-AB0D-091B2F98C37C}" srcOrd="9" destOrd="0" presId="urn:microsoft.com/office/officeart/2005/8/layout/radial6"/>
    <dgm:cxn modelId="{E778ECE8-FF22-4A02-911C-C2D1A9126F77}" type="presParOf" srcId="{87F9608D-1D98-4FE1-9092-3D8005B47127}" destId="{6CD7B198-D9A3-4653-B544-0EBC4DFA0619}" srcOrd="10" destOrd="0" presId="urn:microsoft.com/office/officeart/2005/8/layout/radial6"/>
    <dgm:cxn modelId="{C1838CF6-2010-46E6-AA08-AF793EFDE1FD}" type="presParOf" srcId="{87F9608D-1D98-4FE1-9092-3D8005B47127}" destId="{CEE6CB40-3F2D-4D0E-85B5-9E4EB4EEC7F0}" srcOrd="11" destOrd="0" presId="urn:microsoft.com/office/officeart/2005/8/layout/radial6"/>
    <dgm:cxn modelId="{9410D887-71B0-450B-BE56-BAC172D47325}" type="presParOf" srcId="{87F9608D-1D98-4FE1-9092-3D8005B47127}" destId="{90F89B59-51A2-4B9B-AC49-D2082FA7A76A}" srcOrd="12" destOrd="0" presId="urn:microsoft.com/office/officeart/2005/8/layout/radial6"/>
    <dgm:cxn modelId="{5D559768-3BBB-4D21-92D5-368918F72BC9}" type="presParOf" srcId="{87F9608D-1D98-4FE1-9092-3D8005B47127}" destId="{E5666073-EF18-4E7E-9F81-0493393CC5AF}" srcOrd="13" destOrd="0" presId="urn:microsoft.com/office/officeart/2005/8/layout/radial6"/>
    <dgm:cxn modelId="{FAE2042F-B163-4611-86FB-95062B527051}" type="presParOf" srcId="{87F9608D-1D98-4FE1-9092-3D8005B47127}" destId="{E8865518-D37B-4555-A0BE-65B71B96F4EF}" srcOrd="14" destOrd="0" presId="urn:microsoft.com/office/officeart/2005/8/layout/radial6"/>
    <dgm:cxn modelId="{F4EA21E7-AEA3-4E7C-ACB8-AE79600AC2B5}" type="presParOf" srcId="{87F9608D-1D98-4FE1-9092-3D8005B47127}" destId="{5034575B-98E8-4E9A-A482-6C03F169D380}" srcOrd="15" destOrd="0" presId="urn:microsoft.com/office/officeart/2005/8/layout/radial6"/>
    <dgm:cxn modelId="{2E2D678E-805A-471A-BE79-AE8415425ABC}" type="presParOf" srcId="{87F9608D-1D98-4FE1-9092-3D8005B47127}" destId="{979FE438-8717-490D-9886-9EEF83197A62}" srcOrd="16" destOrd="0" presId="urn:microsoft.com/office/officeart/2005/8/layout/radial6"/>
    <dgm:cxn modelId="{35B4EB3A-FC64-4322-AA53-2737020CF0E8}" type="presParOf" srcId="{87F9608D-1D98-4FE1-9092-3D8005B47127}" destId="{7FB919D4-5B9F-4945-BC9E-40838DE61FD5}" srcOrd="17" destOrd="0" presId="urn:microsoft.com/office/officeart/2005/8/layout/radial6"/>
    <dgm:cxn modelId="{DF34FEF4-9BDF-4F5E-B049-CEA94D71782E}" type="presParOf" srcId="{87F9608D-1D98-4FE1-9092-3D8005B47127}" destId="{4FF846E9-6254-45C5-BB76-20D4C8609EFE}" srcOrd="18" destOrd="0" presId="urn:microsoft.com/office/officeart/2005/8/layout/radial6"/>
    <dgm:cxn modelId="{E7860ACE-D6DC-429B-B398-3A9E73511102}" type="presParOf" srcId="{87F9608D-1D98-4FE1-9092-3D8005B47127}" destId="{8F28C8BE-A88E-407E-86A0-20FC7C4BE9A2}" srcOrd="19" destOrd="0" presId="urn:microsoft.com/office/officeart/2005/8/layout/radial6"/>
    <dgm:cxn modelId="{BA193586-3C9A-439D-9A5C-2C49545BD467}" type="presParOf" srcId="{87F9608D-1D98-4FE1-9092-3D8005B47127}" destId="{26BDEF21-089D-4B4D-A509-7DCD16F1EA34}" srcOrd="20" destOrd="0" presId="urn:microsoft.com/office/officeart/2005/8/layout/radial6"/>
    <dgm:cxn modelId="{1896D355-0D70-4953-BDE0-F8F939FCDCE8}" type="presParOf" srcId="{87F9608D-1D98-4FE1-9092-3D8005B47127}" destId="{4AF67124-2207-48CB-B58F-44747142BAB3}" srcOrd="21"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7C2744A-4099-463E-9C44-1AE8231CA2D3}" type="doc">
      <dgm:prSet loTypeId="urn:microsoft.com/office/officeart/2005/8/layout/default#2" loCatId="list" qsTypeId="urn:microsoft.com/office/officeart/2005/8/quickstyle/3d2" qsCatId="3D" csTypeId="urn:microsoft.com/office/officeart/2005/8/colors/colorful1#8" csCatId="colorful" phldr="1"/>
      <dgm:spPr/>
      <dgm:t>
        <a:bodyPr/>
        <a:lstStyle/>
        <a:p>
          <a:endParaRPr lang="es-MX"/>
        </a:p>
      </dgm:t>
    </dgm:pt>
    <dgm:pt modelId="{7DA3F994-F12F-4A24-B49D-56A7B2010812}">
      <dgm:prSet phldrT="[Texto]"/>
      <dgm:spPr/>
      <dgm:t>
        <a:bodyPr/>
        <a:lstStyle/>
        <a:p>
          <a:r>
            <a:rPr lang="es-MX" dirty="0" smtClean="0"/>
            <a:t>I. A la presunción de inocencia.</a:t>
          </a:r>
          <a:endParaRPr lang="es-MX" dirty="0"/>
        </a:p>
      </dgm:t>
    </dgm:pt>
    <dgm:pt modelId="{5E01003D-C00B-4DE8-B30C-A6128586D214}" type="parTrans" cxnId="{316A2AE9-A6CC-4E52-9797-7FF4F653751A}">
      <dgm:prSet/>
      <dgm:spPr/>
      <dgm:t>
        <a:bodyPr/>
        <a:lstStyle/>
        <a:p>
          <a:endParaRPr lang="es-MX"/>
        </a:p>
      </dgm:t>
    </dgm:pt>
    <dgm:pt modelId="{0FBD6A00-3D78-4C2D-A3B0-CD500DD48C72}" type="sibTrans" cxnId="{316A2AE9-A6CC-4E52-9797-7FF4F653751A}">
      <dgm:prSet/>
      <dgm:spPr/>
      <dgm:t>
        <a:bodyPr/>
        <a:lstStyle/>
        <a:p>
          <a:endParaRPr lang="es-MX"/>
        </a:p>
      </dgm:t>
    </dgm:pt>
    <dgm:pt modelId="{B066F365-A267-49E3-8C58-C9AB0EFFC453}">
      <dgm:prSet phldrT="[Texto]"/>
      <dgm:spPr/>
      <dgm:t>
        <a:bodyPr/>
        <a:lstStyle/>
        <a:p>
          <a:r>
            <a:rPr lang="es-MX" dirty="0" smtClean="0"/>
            <a:t>II. A declarar o guardar silencio.</a:t>
          </a:r>
          <a:endParaRPr lang="es-MX" dirty="0"/>
        </a:p>
      </dgm:t>
    </dgm:pt>
    <dgm:pt modelId="{D83675AF-15B8-4D9D-ACDA-1227CC009319}" type="parTrans" cxnId="{0257E093-B782-4BE2-B6F3-CCB74D263FB0}">
      <dgm:prSet/>
      <dgm:spPr/>
      <dgm:t>
        <a:bodyPr/>
        <a:lstStyle/>
        <a:p>
          <a:endParaRPr lang="es-MX"/>
        </a:p>
      </dgm:t>
    </dgm:pt>
    <dgm:pt modelId="{87505975-C162-450A-A501-9AD9EDCDF806}" type="sibTrans" cxnId="{0257E093-B782-4BE2-B6F3-CCB74D263FB0}">
      <dgm:prSet/>
      <dgm:spPr/>
      <dgm:t>
        <a:bodyPr/>
        <a:lstStyle/>
        <a:p>
          <a:endParaRPr lang="es-MX"/>
        </a:p>
      </dgm:t>
    </dgm:pt>
    <dgm:pt modelId="{174425EE-329F-4F0B-8F73-D33B76F40A4E}">
      <dgm:prSet phldrT="[Texto]"/>
      <dgm:spPr/>
      <dgm:t>
        <a:bodyPr/>
        <a:lstStyle/>
        <a:p>
          <a:r>
            <a:rPr lang="es-MX" dirty="0" smtClean="0"/>
            <a:t>III. A ser informado.</a:t>
          </a:r>
          <a:endParaRPr lang="es-MX" dirty="0"/>
        </a:p>
      </dgm:t>
    </dgm:pt>
    <dgm:pt modelId="{98985CA5-CD61-4B6F-818B-795B3EF7916D}" type="parTrans" cxnId="{E8DD1F65-189B-4B3F-9453-65186E23DDFD}">
      <dgm:prSet/>
      <dgm:spPr/>
      <dgm:t>
        <a:bodyPr/>
        <a:lstStyle/>
        <a:p>
          <a:endParaRPr lang="es-MX"/>
        </a:p>
      </dgm:t>
    </dgm:pt>
    <dgm:pt modelId="{E5BD7EE1-B16E-475A-83F0-49096080EFA8}" type="sibTrans" cxnId="{E8DD1F65-189B-4B3F-9453-65186E23DDFD}">
      <dgm:prSet/>
      <dgm:spPr/>
      <dgm:t>
        <a:bodyPr/>
        <a:lstStyle/>
        <a:p>
          <a:endParaRPr lang="es-MX"/>
        </a:p>
      </dgm:t>
    </dgm:pt>
    <dgm:pt modelId="{B7197AD9-43A6-4D3B-A788-A5AD74088265}">
      <dgm:prSet phldrT="[Texto]"/>
      <dgm:spPr/>
      <dgm:t>
        <a:bodyPr/>
        <a:lstStyle/>
        <a:p>
          <a:r>
            <a:rPr lang="es-MX" dirty="0" smtClean="0"/>
            <a:t>IV. A que se le reciban testigos y demás pruebas pertinentes que ofrezca.</a:t>
          </a:r>
          <a:endParaRPr lang="es-MX" dirty="0"/>
        </a:p>
      </dgm:t>
    </dgm:pt>
    <dgm:pt modelId="{51A3F603-9737-490F-BCE5-788338FAD7D5}" type="parTrans" cxnId="{0B352323-9782-4D7D-A62F-170541328F8C}">
      <dgm:prSet/>
      <dgm:spPr/>
      <dgm:t>
        <a:bodyPr/>
        <a:lstStyle/>
        <a:p>
          <a:endParaRPr lang="es-MX"/>
        </a:p>
      </dgm:t>
    </dgm:pt>
    <dgm:pt modelId="{D0112CC9-DAC5-4E84-B3BD-8F4F3245F7BD}" type="sibTrans" cxnId="{0B352323-9782-4D7D-A62F-170541328F8C}">
      <dgm:prSet/>
      <dgm:spPr/>
      <dgm:t>
        <a:bodyPr/>
        <a:lstStyle/>
        <a:p>
          <a:endParaRPr lang="es-MX"/>
        </a:p>
      </dgm:t>
    </dgm:pt>
    <dgm:pt modelId="{4DAAB849-0B70-4CBC-92ED-0A29BBF8B340}">
      <dgm:prSet phldrT="[Texto]"/>
      <dgm:spPr/>
      <dgm:t>
        <a:bodyPr/>
        <a:lstStyle/>
        <a:p>
          <a:r>
            <a:rPr lang="es-MX" dirty="0" smtClean="0"/>
            <a:t>V. A ser juzgado en audiencia pública.</a:t>
          </a:r>
        </a:p>
      </dgm:t>
    </dgm:pt>
    <dgm:pt modelId="{02AAD708-4281-4C8F-A283-BA5CB6403521}" type="parTrans" cxnId="{512055CA-84A2-4428-814C-EB4D0325D9EB}">
      <dgm:prSet/>
      <dgm:spPr/>
      <dgm:t>
        <a:bodyPr/>
        <a:lstStyle/>
        <a:p>
          <a:endParaRPr lang="es-MX"/>
        </a:p>
      </dgm:t>
    </dgm:pt>
    <dgm:pt modelId="{3D70EC91-6EFE-4B80-BE66-0C175823A68B}" type="sibTrans" cxnId="{512055CA-84A2-4428-814C-EB4D0325D9EB}">
      <dgm:prSet/>
      <dgm:spPr/>
      <dgm:t>
        <a:bodyPr/>
        <a:lstStyle/>
        <a:p>
          <a:endParaRPr lang="es-MX"/>
        </a:p>
      </dgm:t>
    </dgm:pt>
    <dgm:pt modelId="{4428F941-E693-4FDE-B8B8-E0687EF2BEA1}">
      <dgm:prSet/>
      <dgm:spPr/>
      <dgm:t>
        <a:bodyPr/>
        <a:lstStyle/>
        <a:p>
          <a:r>
            <a:rPr lang="es-MX" dirty="0" smtClean="0"/>
            <a:t>VI. A que se le faciliten los datos que solicite para su defensa y que consten en el proceso.</a:t>
          </a:r>
          <a:endParaRPr lang="es-MX" dirty="0"/>
        </a:p>
      </dgm:t>
    </dgm:pt>
    <dgm:pt modelId="{2B3929C8-4F9E-49AB-B271-9BB359036347}" type="parTrans" cxnId="{596EFB11-E158-44A0-99B2-D71E44107E6C}">
      <dgm:prSet/>
      <dgm:spPr/>
      <dgm:t>
        <a:bodyPr/>
        <a:lstStyle/>
        <a:p>
          <a:endParaRPr lang="es-MX"/>
        </a:p>
      </dgm:t>
    </dgm:pt>
    <dgm:pt modelId="{B826B1A9-6E04-4829-BC10-29C675F51C34}" type="sibTrans" cxnId="{596EFB11-E158-44A0-99B2-D71E44107E6C}">
      <dgm:prSet/>
      <dgm:spPr/>
      <dgm:t>
        <a:bodyPr/>
        <a:lstStyle/>
        <a:p>
          <a:endParaRPr lang="es-MX"/>
        </a:p>
      </dgm:t>
    </dgm:pt>
    <dgm:pt modelId="{F5F0F5FE-1D2C-4E7D-86DE-019C2AEFC8DB}">
      <dgm:prSet/>
      <dgm:spPr/>
      <dgm:t>
        <a:bodyPr/>
        <a:lstStyle/>
        <a:p>
          <a:r>
            <a:rPr lang="es-MX" dirty="0" smtClean="0"/>
            <a:t>VII. A ser juzgado antes de cuatro meses o antes de un año según la punibilidad del delito.</a:t>
          </a:r>
          <a:endParaRPr lang="es-MX" dirty="0"/>
        </a:p>
      </dgm:t>
    </dgm:pt>
    <dgm:pt modelId="{F441FBD9-55E7-4251-8226-4E307FAC6D6B}" type="parTrans" cxnId="{C47ACC77-E92E-4739-9232-6423FA383E02}">
      <dgm:prSet/>
      <dgm:spPr/>
      <dgm:t>
        <a:bodyPr/>
        <a:lstStyle/>
        <a:p>
          <a:endParaRPr lang="es-MX"/>
        </a:p>
      </dgm:t>
    </dgm:pt>
    <dgm:pt modelId="{C4F09C16-83A0-4EAA-B8C1-486BC0412BD6}" type="sibTrans" cxnId="{C47ACC77-E92E-4739-9232-6423FA383E02}">
      <dgm:prSet/>
      <dgm:spPr/>
      <dgm:t>
        <a:bodyPr/>
        <a:lstStyle/>
        <a:p>
          <a:endParaRPr lang="es-MX"/>
        </a:p>
      </dgm:t>
    </dgm:pt>
    <dgm:pt modelId="{2FEF3210-1C5C-4E44-8186-07EBCEC76B3A}">
      <dgm:prSet/>
      <dgm:spPr/>
      <dgm:t>
        <a:bodyPr/>
        <a:lstStyle/>
        <a:p>
          <a:r>
            <a:rPr lang="es-MX" dirty="0" smtClean="0"/>
            <a:t>IX. A que no se prolongue la prisión o detención por falta de pago de honorarios o prestación de dinero.</a:t>
          </a:r>
          <a:endParaRPr lang="es-MX" dirty="0"/>
        </a:p>
      </dgm:t>
    </dgm:pt>
    <dgm:pt modelId="{1208E393-1ACB-451B-9BFA-C0174F888CBA}" type="parTrans" cxnId="{E9C7A935-AE63-4DF3-B5D4-DCF5FF5E806B}">
      <dgm:prSet/>
      <dgm:spPr/>
      <dgm:t>
        <a:bodyPr/>
        <a:lstStyle/>
        <a:p>
          <a:endParaRPr lang="es-MX"/>
        </a:p>
      </dgm:t>
    </dgm:pt>
    <dgm:pt modelId="{D41FF83C-B4D0-46B0-8176-1B15F8DADB7C}" type="sibTrans" cxnId="{E9C7A935-AE63-4DF3-B5D4-DCF5FF5E806B}">
      <dgm:prSet/>
      <dgm:spPr/>
      <dgm:t>
        <a:bodyPr/>
        <a:lstStyle/>
        <a:p>
          <a:endParaRPr lang="es-MX"/>
        </a:p>
      </dgm:t>
    </dgm:pt>
    <dgm:pt modelId="{35883137-DCFA-4E77-90C0-D3FFFA975D04}">
      <dgm:prSet/>
      <dgm:spPr/>
      <dgm:t>
        <a:bodyPr/>
        <a:lstStyle/>
        <a:p>
          <a:r>
            <a:rPr lang="es-MX" dirty="0" smtClean="0"/>
            <a:t>VIII. A tener una defensa adecuada por abogado.</a:t>
          </a:r>
          <a:endParaRPr lang="es-MX" dirty="0"/>
        </a:p>
      </dgm:t>
    </dgm:pt>
    <dgm:pt modelId="{007E4298-0363-436C-8FBB-F2444DAC5A40}" type="parTrans" cxnId="{5CE3BEB4-A57A-408F-9C71-CC47DE0EB53B}">
      <dgm:prSet/>
      <dgm:spPr/>
      <dgm:t>
        <a:bodyPr/>
        <a:lstStyle/>
        <a:p>
          <a:endParaRPr lang="es-MX"/>
        </a:p>
      </dgm:t>
    </dgm:pt>
    <dgm:pt modelId="{5C9E2291-6D4B-46D3-AC63-B70BDD3F23E1}" type="sibTrans" cxnId="{5CE3BEB4-A57A-408F-9C71-CC47DE0EB53B}">
      <dgm:prSet/>
      <dgm:spPr/>
      <dgm:t>
        <a:bodyPr/>
        <a:lstStyle/>
        <a:p>
          <a:endParaRPr lang="es-MX"/>
        </a:p>
      </dgm:t>
    </dgm:pt>
    <dgm:pt modelId="{CA1335FE-AF80-4F69-86E8-9F6391C0049C}" type="pres">
      <dgm:prSet presAssocID="{27C2744A-4099-463E-9C44-1AE8231CA2D3}" presName="diagram" presStyleCnt="0">
        <dgm:presLayoutVars>
          <dgm:dir/>
          <dgm:resizeHandles val="exact"/>
        </dgm:presLayoutVars>
      </dgm:prSet>
      <dgm:spPr/>
      <dgm:t>
        <a:bodyPr/>
        <a:lstStyle/>
        <a:p>
          <a:endParaRPr lang="es-MX"/>
        </a:p>
      </dgm:t>
    </dgm:pt>
    <dgm:pt modelId="{B89C3DC5-4466-411D-9065-3C37F397A05B}" type="pres">
      <dgm:prSet presAssocID="{7DA3F994-F12F-4A24-B49D-56A7B2010812}" presName="node" presStyleLbl="node1" presStyleIdx="0" presStyleCnt="9">
        <dgm:presLayoutVars>
          <dgm:bulletEnabled val="1"/>
        </dgm:presLayoutVars>
      </dgm:prSet>
      <dgm:spPr/>
      <dgm:t>
        <a:bodyPr/>
        <a:lstStyle/>
        <a:p>
          <a:endParaRPr lang="es-MX"/>
        </a:p>
      </dgm:t>
    </dgm:pt>
    <dgm:pt modelId="{D4732100-7C62-4629-BFB7-D8E19C98BB82}" type="pres">
      <dgm:prSet presAssocID="{0FBD6A00-3D78-4C2D-A3B0-CD500DD48C72}" presName="sibTrans" presStyleCnt="0"/>
      <dgm:spPr/>
    </dgm:pt>
    <dgm:pt modelId="{48324A44-CD12-409E-AAE4-F3F567E26A3E}" type="pres">
      <dgm:prSet presAssocID="{B066F365-A267-49E3-8C58-C9AB0EFFC453}" presName="node" presStyleLbl="node1" presStyleIdx="1" presStyleCnt="9">
        <dgm:presLayoutVars>
          <dgm:bulletEnabled val="1"/>
        </dgm:presLayoutVars>
      </dgm:prSet>
      <dgm:spPr/>
      <dgm:t>
        <a:bodyPr/>
        <a:lstStyle/>
        <a:p>
          <a:endParaRPr lang="es-MX"/>
        </a:p>
      </dgm:t>
    </dgm:pt>
    <dgm:pt modelId="{8D46AD3C-736A-4E73-9C90-3259DD023F56}" type="pres">
      <dgm:prSet presAssocID="{87505975-C162-450A-A501-9AD9EDCDF806}" presName="sibTrans" presStyleCnt="0"/>
      <dgm:spPr/>
    </dgm:pt>
    <dgm:pt modelId="{CA5C467B-A514-45F5-9526-ED210E42AB6A}" type="pres">
      <dgm:prSet presAssocID="{174425EE-329F-4F0B-8F73-D33B76F40A4E}" presName="node" presStyleLbl="node1" presStyleIdx="2" presStyleCnt="9">
        <dgm:presLayoutVars>
          <dgm:bulletEnabled val="1"/>
        </dgm:presLayoutVars>
      </dgm:prSet>
      <dgm:spPr/>
      <dgm:t>
        <a:bodyPr/>
        <a:lstStyle/>
        <a:p>
          <a:endParaRPr lang="es-MX"/>
        </a:p>
      </dgm:t>
    </dgm:pt>
    <dgm:pt modelId="{F3F878ED-0D8A-41EA-A8EA-6628B5596EAD}" type="pres">
      <dgm:prSet presAssocID="{E5BD7EE1-B16E-475A-83F0-49096080EFA8}" presName="sibTrans" presStyleCnt="0"/>
      <dgm:spPr/>
    </dgm:pt>
    <dgm:pt modelId="{8E7DEF6E-F619-439B-B446-6B860C400403}" type="pres">
      <dgm:prSet presAssocID="{B7197AD9-43A6-4D3B-A788-A5AD74088265}" presName="node" presStyleLbl="node1" presStyleIdx="3" presStyleCnt="9">
        <dgm:presLayoutVars>
          <dgm:bulletEnabled val="1"/>
        </dgm:presLayoutVars>
      </dgm:prSet>
      <dgm:spPr/>
      <dgm:t>
        <a:bodyPr/>
        <a:lstStyle/>
        <a:p>
          <a:endParaRPr lang="es-MX"/>
        </a:p>
      </dgm:t>
    </dgm:pt>
    <dgm:pt modelId="{B17F38D9-2069-457A-9696-22C722EC8B59}" type="pres">
      <dgm:prSet presAssocID="{D0112CC9-DAC5-4E84-B3BD-8F4F3245F7BD}" presName="sibTrans" presStyleCnt="0"/>
      <dgm:spPr/>
    </dgm:pt>
    <dgm:pt modelId="{33B935A1-8971-4046-BB47-74DDF9EF1ACE}" type="pres">
      <dgm:prSet presAssocID="{4DAAB849-0B70-4CBC-92ED-0A29BBF8B340}" presName="node" presStyleLbl="node1" presStyleIdx="4" presStyleCnt="9">
        <dgm:presLayoutVars>
          <dgm:bulletEnabled val="1"/>
        </dgm:presLayoutVars>
      </dgm:prSet>
      <dgm:spPr/>
      <dgm:t>
        <a:bodyPr/>
        <a:lstStyle/>
        <a:p>
          <a:endParaRPr lang="es-MX"/>
        </a:p>
      </dgm:t>
    </dgm:pt>
    <dgm:pt modelId="{8AC81FB0-03FB-4DA1-B5CA-D3B37F1388B1}" type="pres">
      <dgm:prSet presAssocID="{3D70EC91-6EFE-4B80-BE66-0C175823A68B}" presName="sibTrans" presStyleCnt="0"/>
      <dgm:spPr/>
    </dgm:pt>
    <dgm:pt modelId="{20C3D07D-5A0A-4A78-A19B-7B3D170738D9}" type="pres">
      <dgm:prSet presAssocID="{4428F941-E693-4FDE-B8B8-E0687EF2BEA1}" presName="node" presStyleLbl="node1" presStyleIdx="5" presStyleCnt="9">
        <dgm:presLayoutVars>
          <dgm:bulletEnabled val="1"/>
        </dgm:presLayoutVars>
      </dgm:prSet>
      <dgm:spPr/>
      <dgm:t>
        <a:bodyPr/>
        <a:lstStyle/>
        <a:p>
          <a:endParaRPr lang="es-MX"/>
        </a:p>
      </dgm:t>
    </dgm:pt>
    <dgm:pt modelId="{B7B53BFA-CFD8-497E-9441-E171110242E0}" type="pres">
      <dgm:prSet presAssocID="{B826B1A9-6E04-4829-BC10-29C675F51C34}" presName="sibTrans" presStyleCnt="0"/>
      <dgm:spPr/>
    </dgm:pt>
    <dgm:pt modelId="{9FD05908-4AD7-420A-890E-9817087391E5}" type="pres">
      <dgm:prSet presAssocID="{F5F0F5FE-1D2C-4E7D-86DE-019C2AEFC8DB}" presName="node" presStyleLbl="node1" presStyleIdx="6" presStyleCnt="9">
        <dgm:presLayoutVars>
          <dgm:bulletEnabled val="1"/>
        </dgm:presLayoutVars>
      </dgm:prSet>
      <dgm:spPr/>
      <dgm:t>
        <a:bodyPr/>
        <a:lstStyle/>
        <a:p>
          <a:endParaRPr lang="es-MX"/>
        </a:p>
      </dgm:t>
    </dgm:pt>
    <dgm:pt modelId="{C5161EB1-2D16-4BC8-B0C2-CD6030A4D769}" type="pres">
      <dgm:prSet presAssocID="{C4F09C16-83A0-4EAA-B8C1-486BC0412BD6}" presName="sibTrans" presStyleCnt="0"/>
      <dgm:spPr/>
    </dgm:pt>
    <dgm:pt modelId="{36D694A9-EEC9-47B7-A22B-A3626413494D}" type="pres">
      <dgm:prSet presAssocID="{35883137-DCFA-4E77-90C0-D3FFFA975D04}" presName="node" presStyleLbl="node1" presStyleIdx="7" presStyleCnt="9">
        <dgm:presLayoutVars>
          <dgm:bulletEnabled val="1"/>
        </dgm:presLayoutVars>
      </dgm:prSet>
      <dgm:spPr/>
      <dgm:t>
        <a:bodyPr/>
        <a:lstStyle/>
        <a:p>
          <a:endParaRPr lang="es-MX"/>
        </a:p>
      </dgm:t>
    </dgm:pt>
    <dgm:pt modelId="{06523F63-8DAC-4962-BE2B-F0F98EB439DC}" type="pres">
      <dgm:prSet presAssocID="{5C9E2291-6D4B-46D3-AC63-B70BDD3F23E1}" presName="sibTrans" presStyleCnt="0"/>
      <dgm:spPr/>
    </dgm:pt>
    <dgm:pt modelId="{1DC7EF45-0652-40FB-BCCB-AB20CEF01940}" type="pres">
      <dgm:prSet presAssocID="{2FEF3210-1C5C-4E44-8186-07EBCEC76B3A}" presName="node" presStyleLbl="node1" presStyleIdx="8" presStyleCnt="9">
        <dgm:presLayoutVars>
          <dgm:bulletEnabled val="1"/>
        </dgm:presLayoutVars>
      </dgm:prSet>
      <dgm:spPr/>
      <dgm:t>
        <a:bodyPr/>
        <a:lstStyle/>
        <a:p>
          <a:endParaRPr lang="es-MX"/>
        </a:p>
      </dgm:t>
    </dgm:pt>
  </dgm:ptLst>
  <dgm:cxnLst>
    <dgm:cxn modelId="{39DC917D-C8D1-46B3-9A83-A1F2AF5280F5}" type="presOf" srcId="{174425EE-329F-4F0B-8F73-D33B76F40A4E}" destId="{CA5C467B-A514-45F5-9526-ED210E42AB6A}" srcOrd="0" destOrd="0" presId="urn:microsoft.com/office/officeart/2005/8/layout/default#2"/>
    <dgm:cxn modelId="{2D4FCB96-264C-4D4F-86C6-9E61F7DDA439}" type="presOf" srcId="{35883137-DCFA-4E77-90C0-D3FFFA975D04}" destId="{36D694A9-EEC9-47B7-A22B-A3626413494D}" srcOrd="0" destOrd="0" presId="urn:microsoft.com/office/officeart/2005/8/layout/default#2"/>
    <dgm:cxn modelId="{087CEFB1-D0AB-432D-AEDF-943370E13967}" type="presOf" srcId="{B066F365-A267-49E3-8C58-C9AB0EFFC453}" destId="{48324A44-CD12-409E-AAE4-F3F567E26A3E}" srcOrd="0" destOrd="0" presId="urn:microsoft.com/office/officeart/2005/8/layout/default#2"/>
    <dgm:cxn modelId="{0B352323-9782-4D7D-A62F-170541328F8C}" srcId="{27C2744A-4099-463E-9C44-1AE8231CA2D3}" destId="{B7197AD9-43A6-4D3B-A788-A5AD74088265}" srcOrd="3" destOrd="0" parTransId="{51A3F603-9737-490F-BCE5-788338FAD7D5}" sibTransId="{D0112CC9-DAC5-4E84-B3BD-8F4F3245F7BD}"/>
    <dgm:cxn modelId="{CEE29208-4AB5-484A-81C7-5C4050191C52}" type="presOf" srcId="{27C2744A-4099-463E-9C44-1AE8231CA2D3}" destId="{CA1335FE-AF80-4F69-86E8-9F6391C0049C}" srcOrd="0" destOrd="0" presId="urn:microsoft.com/office/officeart/2005/8/layout/default#2"/>
    <dgm:cxn modelId="{F305F186-DFA9-478E-9690-560A15C51897}" type="presOf" srcId="{F5F0F5FE-1D2C-4E7D-86DE-019C2AEFC8DB}" destId="{9FD05908-4AD7-420A-890E-9817087391E5}" srcOrd="0" destOrd="0" presId="urn:microsoft.com/office/officeart/2005/8/layout/default#2"/>
    <dgm:cxn modelId="{C47ACC77-E92E-4739-9232-6423FA383E02}" srcId="{27C2744A-4099-463E-9C44-1AE8231CA2D3}" destId="{F5F0F5FE-1D2C-4E7D-86DE-019C2AEFC8DB}" srcOrd="6" destOrd="0" parTransId="{F441FBD9-55E7-4251-8226-4E307FAC6D6B}" sibTransId="{C4F09C16-83A0-4EAA-B8C1-486BC0412BD6}"/>
    <dgm:cxn modelId="{316A2AE9-A6CC-4E52-9797-7FF4F653751A}" srcId="{27C2744A-4099-463E-9C44-1AE8231CA2D3}" destId="{7DA3F994-F12F-4A24-B49D-56A7B2010812}" srcOrd="0" destOrd="0" parTransId="{5E01003D-C00B-4DE8-B30C-A6128586D214}" sibTransId="{0FBD6A00-3D78-4C2D-A3B0-CD500DD48C72}"/>
    <dgm:cxn modelId="{FDC370E7-27A3-4252-8658-D954463B19B2}" type="presOf" srcId="{4DAAB849-0B70-4CBC-92ED-0A29BBF8B340}" destId="{33B935A1-8971-4046-BB47-74DDF9EF1ACE}" srcOrd="0" destOrd="0" presId="urn:microsoft.com/office/officeart/2005/8/layout/default#2"/>
    <dgm:cxn modelId="{E8DD1F65-189B-4B3F-9453-65186E23DDFD}" srcId="{27C2744A-4099-463E-9C44-1AE8231CA2D3}" destId="{174425EE-329F-4F0B-8F73-D33B76F40A4E}" srcOrd="2" destOrd="0" parTransId="{98985CA5-CD61-4B6F-818B-795B3EF7916D}" sibTransId="{E5BD7EE1-B16E-475A-83F0-49096080EFA8}"/>
    <dgm:cxn modelId="{5CE3BEB4-A57A-408F-9C71-CC47DE0EB53B}" srcId="{27C2744A-4099-463E-9C44-1AE8231CA2D3}" destId="{35883137-DCFA-4E77-90C0-D3FFFA975D04}" srcOrd="7" destOrd="0" parTransId="{007E4298-0363-436C-8FBB-F2444DAC5A40}" sibTransId="{5C9E2291-6D4B-46D3-AC63-B70BDD3F23E1}"/>
    <dgm:cxn modelId="{596EFB11-E158-44A0-99B2-D71E44107E6C}" srcId="{27C2744A-4099-463E-9C44-1AE8231CA2D3}" destId="{4428F941-E693-4FDE-B8B8-E0687EF2BEA1}" srcOrd="5" destOrd="0" parTransId="{2B3929C8-4F9E-49AB-B271-9BB359036347}" sibTransId="{B826B1A9-6E04-4829-BC10-29C675F51C34}"/>
    <dgm:cxn modelId="{19E36041-13A7-4F20-96B4-D53775CE819B}" type="presOf" srcId="{2FEF3210-1C5C-4E44-8186-07EBCEC76B3A}" destId="{1DC7EF45-0652-40FB-BCCB-AB20CEF01940}" srcOrd="0" destOrd="0" presId="urn:microsoft.com/office/officeart/2005/8/layout/default#2"/>
    <dgm:cxn modelId="{5EE2C1AB-30D1-48F4-A854-C786038F4B5A}" type="presOf" srcId="{7DA3F994-F12F-4A24-B49D-56A7B2010812}" destId="{B89C3DC5-4466-411D-9065-3C37F397A05B}" srcOrd="0" destOrd="0" presId="urn:microsoft.com/office/officeart/2005/8/layout/default#2"/>
    <dgm:cxn modelId="{E9C7A935-AE63-4DF3-B5D4-DCF5FF5E806B}" srcId="{27C2744A-4099-463E-9C44-1AE8231CA2D3}" destId="{2FEF3210-1C5C-4E44-8186-07EBCEC76B3A}" srcOrd="8" destOrd="0" parTransId="{1208E393-1ACB-451B-9BFA-C0174F888CBA}" sibTransId="{D41FF83C-B4D0-46B0-8176-1B15F8DADB7C}"/>
    <dgm:cxn modelId="{512055CA-84A2-4428-814C-EB4D0325D9EB}" srcId="{27C2744A-4099-463E-9C44-1AE8231CA2D3}" destId="{4DAAB849-0B70-4CBC-92ED-0A29BBF8B340}" srcOrd="4" destOrd="0" parTransId="{02AAD708-4281-4C8F-A283-BA5CB6403521}" sibTransId="{3D70EC91-6EFE-4B80-BE66-0C175823A68B}"/>
    <dgm:cxn modelId="{0257E093-B782-4BE2-B6F3-CCB74D263FB0}" srcId="{27C2744A-4099-463E-9C44-1AE8231CA2D3}" destId="{B066F365-A267-49E3-8C58-C9AB0EFFC453}" srcOrd="1" destOrd="0" parTransId="{D83675AF-15B8-4D9D-ACDA-1227CC009319}" sibTransId="{87505975-C162-450A-A501-9AD9EDCDF806}"/>
    <dgm:cxn modelId="{F92887F7-5B8E-445A-AA03-F613C9D4AC3D}" type="presOf" srcId="{4428F941-E693-4FDE-B8B8-E0687EF2BEA1}" destId="{20C3D07D-5A0A-4A78-A19B-7B3D170738D9}" srcOrd="0" destOrd="0" presId="urn:microsoft.com/office/officeart/2005/8/layout/default#2"/>
    <dgm:cxn modelId="{F3C9265C-7710-4797-85A2-617178F1EB89}" type="presOf" srcId="{B7197AD9-43A6-4D3B-A788-A5AD74088265}" destId="{8E7DEF6E-F619-439B-B446-6B860C400403}" srcOrd="0" destOrd="0" presId="urn:microsoft.com/office/officeart/2005/8/layout/default#2"/>
    <dgm:cxn modelId="{3982476C-7659-438F-A7C3-528C1A98464B}" type="presParOf" srcId="{CA1335FE-AF80-4F69-86E8-9F6391C0049C}" destId="{B89C3DC5-4466-411D-9065-3C37F397A05B}" srcOrd="0" destOrd="0" presId="urn:microsoft.com/office/officeart/2005/8/layout/default#2"/>
    <dgm:cxn modelId="{5AFA8FF1-39D2-458F-8CBF-39A5B6C4EA92}" type="presParOf" srcId="{CA1335FE-AF80-4F69-86E8-9F6391C0049C}" destId="{D4732100-7C62-4629-BFB7-D8E19C98BB82}" srcOrd="1" destOrd="0" presId="urn:microsoft.com/office/officeart/2005/8/layout/default#2"/>
    <dgm:cxn modelId="{7DB230BB-C6F6-42F3-830C-D455AF946FEC}" type="presParOf" srcId="{CA1335FE-AF80-4F69-86E8-9F6391C0049C}" destId="{48324A44-CD12-409E-AAE4-F3F567E26A3E}" srcOrd="2" destOrd="0" presId="urn:microsoft.com/office/officeart/2005/8/layout/default#2"/>
    <dgm:cxn modelId="{A4E04ED9-4A9D-4C6D-B037-F8119DDFD468}" type="presParOf" srcId="{CA1335FE-AF80-4F69-86E8-9F6391C0049C}" destId="{8D46AD3C-736A-4E73-9C90-3259DD023F56}" srcOrd="3" destOrd="0" presId="urn:microsoft.com/office/officeart/2005/8/layout/default#2"/>
    <dgm:cxn modelId="{F65FDEF0-F467-49AD-A801-F657BE4D045A}" type="presParOf" srcId="{CA1335FE-AF80-4F69-86E8-9F6391C0049C}" destId="{CA5C467B-A514-45F5-9526-ED210E42AB6A}" srcOrd="4" destOrd="0" presId="urn:microsoft.com/office/officeart/2005/8/layout/default#2"/>
    <dgm:cxn modelId="{347F5838-5CB1-4A6F-A2B2-A1A831C3FEBC}" type="presParOf" srcId="{CA1335FE-AF80-4F69-86E8-9F6391C0049C}" destId="{F3F878ED-0D8A-41EA-A8EA-6628B5596EAD}" srcOrd="5" destOrd="0" presId="urn:microsoft.com/office/officeart/2005/8/layout/default#2"/>
    <dgm:cxn modelId="{5F54860A-C050-4B9E-92B7-8A41AAC68DCF}" type="presParOf" srcId="{CA1335FE-AF80-4F69-86E8-9F6391C0049C}" destId="{8E7DEF6E-F619-439B-B446-6B860C400403}" srcOrd="6" destOrd="0" presId="urn:microsoft.com/office/officeart/2005/8/layout/default#2"/>
    <dgm:cxn modelId="{3DC2528E-6D7B-4C5E-B4E8-250F468174B5}" type="presParOf" srcId="{CA1335FE-AF80-4F69-86E8-9F6391C0049C}" destId="{B17F38D9-2069-457A-9696-22C722EC8B59}" srcOrd="7" destOrd="0" presId="urn:microsoft.com/office/officeart/2005/8/layout/default#2"/>
    <dgm:cxn modelId="{ED32BB04-8EF2-4548-AA38-769F3125C24F}" type="presParOf" srcId="{CA1335FE-AF80-4F69-86E8-9F6391C0049C}" destId="{33B935A1-8971-4046-BB47-74DDF9EF1ACE}" srcOrd="8" destOrd="0" presId="urn:microsoft.com/office/officeart/2005/8/layout/default#2"/>
    <dgm:cxn modelId="{AD2F6EDC-7742-408D-B4F3-5B3E5F70EE88}" type="presParOf" srcId="{CA1335FE-AF80-4F69-86E8-9F6391C0049C}" destId="{8AC81FB0-03FB-4DA1-B5CA-D3B37F1388B1}" srcOrd="9" destOrd="0" presId="urn:microsoft.com/office/officeart/2005/8/layout/default#2"/>
    <dgm:cxn modelId="{80DF9B4D-FD84-4EF1-8A30-8C141645CD49}" type="presParOf" srcId="{CA1335FE-AF80-4F69-86E8-9F6391C0049C}" destId="{20C3D07D-5A0A-4A78-A19B-7B3D170738D9}" srcOrd="10" destOrd="0" presId="urn:microsoft.com/office/officeart/2005/8/layout/default#2"/>
    <dgm:cxn modelId="{A237E117-FA8E-4167-982B-2682F661258A}" type="presParOf" srcId="{CA1335FE-AF80-4F69-86E8-9F6391C0049C}" destId="{B7B53BFA-CFD8-497E-9441-E171110242E0}" srcOrd="11" destOrd="0" presId="urn:microsoft.com/office/officeart/2005/8/layout/default#2"/>
    <dgm:cxn modelId="{5D0F008F-759C-420C-829C-5A33CF68F4FD}" type="presParOf" srcId="{CA1335FE-AF80-4F69-86E8-9F6391C0049C}" destId="{9FD05908-4AD7-420A-890E-9817087391E5}" srcOrd="12" destOrd="0" presId="urn:microsoft.com/office/officeart/2005/8/layout/default#2"/>
    <dgm:cxn modelId="{E8278EE2-3738-433D-9C92-641864B0BF7F}" type="presParOf" srcId="{CA1335FE-AF80-4F69-86E8-9F6391C0049C}" destId="{C5161EB1-2D16-4BC8-B0C2-CD6030A4D769}" srcOrd="13" destOrd="0" presId="urn:microsoft.com/office/officeart/2005/8/layout/default#2"/>
    <dgm:cxn modelId="{97829DEE-464E-4C33-85A6-696CB0316B16}" type="presParOf" srcId="{CA1335FE-AF80-4F69-86E8-9F6391C0049C}" destId="{36D694A9-EEC9-47B7-A22B-A3626413494D}" srcOrd="14" destOrd="0" presId="urn:microsoft.com/office/officeart/2005/8/layout/default#2"/>
    <dgm:cxn modelId="{2739558D-3C06-47C6-ABE2-5CC2EE5A76BA}" type="presParOf" srcId="{CA1335FE-AF80-4F69-86E8-9F6391C0049C}" destId="{06523F63-8DAC-4962-BE2B-F0F98EB439DC}" srcOrd="15" destOrd="0" presId="urn:microsoft.com/office/officeart/2005/8/layout/default#2"/>
    <dgm:cxn modelId="{E92F8286-2645-4A45-A64E-5B2BFF236006}" type="presParOf" srcId="{CA1335FE-AF80-4F69-86E8-9F6391C0049C}" destId="{1DC7EF45-0652-40FB-BCCB-AB20CEF01940}" srcOrd="16" destOrd="0" presId="urn:microsoft.com/office/officeart/2005/8/layout/defaul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7C2744A-4099-463E-9C44-1AE8231CA2D3}" type="doc">
      <dgm:prSet loTypeId="urn:microsoft.com/office/officeart/2005/8/layout/default#2" loCatId="list" qsTypeId="urn:microsoft.com/office/officeart/2005/8/quickstyle/3d2" qsCatId="3D" csTypeId="urn:microsoft.com/office/officeart/2005/8/colors/colorful1#8" csCatId="colorful" phldr="1"/>
      <dgm:spPr/>
      <dgm:t>
        <a:bodyPr/>
        <a:lstStyle/>
        <a:p>
          <a:endParaRPr lang="es-MX"/>
        </a:p>
      </dgm:t>
    </dgm:pt>
    <dgm:pt modelId="{7DA3F994-F12F-4A24-B49D-56A7B2010812}">
      <dgm:prSet phldrT="[Texto]"/>
      <dgm:spPr/>
      <dgm:t>
        <a:bodyPr/>
        <a:lstStyle/>
        <a:p>
          <a:r>
            <a:rPr lang="es-MX" dirty="0" smtClean="0"/>
            <a:t>I. A recibir asesoría jurídica, y ser informado de los derechos en su favor.</a:t>
          </a:r>
          <a:endParaRPr lang="es-MX" dirty="0"/>
        </a:p>
      </dgm:t>
    </dgm:pt>
    <dgm:pt modelId="{5E01003D-C00B-4DE8-B30C-A6128586D214}" type="parTrans" cxnId="{316A2AE9-A6CC-4E52-9797-7FF4F653751A}">
      <dgm:prSet/>
      <dgm:spPr/>
      <dgm:t>
        <a:bodyPr/>
        <a:lstStyle/>
        <a:p>
          <a:endParaRPr lang="es-MX"/>
        </a:p>
      </dgm:t>
    </dgm:pt>
    <dgm:pt modelId="{0FBD6A00-3D78-4C2D-A3B0-CD500DD48C72}" type="sibTrans" cxnId="{316A2AE9-A6CC-4E52-9797-7FF4F653751A}">
      <dgm:prSet/>
      <dgm:spPr/>
      <dgm:t>
        <a:bodyPr/>
        <a:lstStyle/>
        <a:p>
          <a:endParaRPr lang="es-MX"/>
        </a:p>
      </dgm:t>
    </dgm:pt>
    <dgm:pt modelId="{B066F365-A267-49E3-8C58-C9AB0EFFC453}">
      <dgm:prSet phldrT="[Texto]"/>
      <dgm:spPr/>
      <dgm:t>
        <a:bodyPr/>
        <a:lstStyle/>
        <a:p>
          <a:r>
            <a:rPr lang="es-MX" dirty="0" smtClean="0"/>
            <a:t>II. A coadyuvar con el Ministerio Público.</a:t>
          </a:r>
          <a:endParaRPr lang="es-MX" dirty="0"/>
        </a:p>
      </dgm:t>
    </dgm:pt>
    <dgm:pt modelId="{D83675AF-15B8-4D9D-ACDA-1227CC009319}" type="parTrans" cxnId="{0257E093-B782-4BE2-B6F3-CCB74D263FB0}">
      <dgm:prSet/>
      <dgm:spPr/>
      <dgm:t>
        <a:bodyPr/>
        <a:lstStyle/>
        <a:p>
          <a:endParaRPr lang="es-MX"/>
        </a:p>
      </dgm:t>
    </dgm:pt>
    <dgm:pt modelId="{87505975-C162-450A-A501-9AD9EDCDF806}" type="sibTrans" cxnId="{0257E093-B782-4BE2-B6F3-CCB74D263FB0}">
      <dgm:prSet/>
      <dgm:spPr/>
      <dgm:t>
        <a:bodyPr/>
        <a:lstStyle/>
        <a:p>
          <a:endParaRPr lang="es-MX"/>
        </a:p>
      </dgm:t>
    </dgm:pt>
    <dgm:pt modelId="{174425EE-329F-4F0B-8F73-D33B76F40A4E}">
      <dgm:prSet phldrT="[Texto]"/>
      <dgm:spPr/>
      <dgm:t>
        <a:bodyPr/>
        <a:lstStyle/>
        <a:p>
          <a:r>
            <a:rPr lang="es-MX" dirty="0" smtClean="0"/>
            <a:t>III. A recibir desde la comisión del delito, atención médica y psicológica de emergencia.</a:t>
          </a:r>
          <a:endParaRPr lang="es-MX" dirty="0"/>
        </a:p>
      </dgm:t>
    </dgm:pt>
    <dgm:pt modelId="{98985CA5-CD61-4B6F-818B-795B3EF7916D}" type="parTrans" cxnId="{E8DD1F65-189B-4B3F-9453-65186E23DDFD}">
      <dgm:prSet/>
      <dgm:spPr/>
      <dgm:t>
        <a:bodyPr/>
        <a:lstStyle/>
        <a:p>
          <a:endParaRPr lang="es-MX"/>
        </a:p>
      </dgm:t>
    </dgm:pt>
    <dgm:pt modelId="{E5BD7EE1-B16E-475A-83F0-49096080EFA8}" type="sibTrans" cxnId="{E8DD1F65-189B-4B3F-9453-65186E23DDFD}">
      <dgm:prSet/>
      <dgm:spPr/>
      <dgm:t>
        <a:bodyPr/>
        <a:lstStyle/>
        <a:p>
          <a:endParaRPr lang="es-MX"/>
        </a:p>
      </dgm:t>
    </dgm:pt>
    <dgm:pt modelId="{B7197AD9-43A6-4D3B-A788-A5AD74088265}">
      <dgm:prSet phldrT="[Texto]"/>
      <dgm:spPr/>
      <dgm:t>
        <a:bodyPr/>
        <a:lstStyle/>
        <a:p>
          <a:r>
            <a:rPr lang="es-MX" dirty="0" smtClean="0"/>
            <a:t>IV. A que se le repare el daño.</a:t>
          </a:r>
          <a:endParaRPr lang="es-MX" dirty="0"/>
        </a:p>
      </dgm:t>
    </dgm:pt>
    <dgm:pt modelId="{51A3F603-9737-490F-BCE5-788338FAD7D5}" type="parTrans" cxnId="{0B352323-9782-4D7D-A62F-170541328F8C}">
      <dgm:prSet/>
      <dgm:spPr/>
      <dgm:t>
        <a:bodyPr/>
        <a:lstStyle/>
        <a:p>
          <a:endParaRPr lang="es-MX"/>
        </a:p>
      </dgm:t>
    </dgm:pt>
    <dgm:pt modelId="{D0112CC9-DAC5-4E84-B3BD-8F4F3245F7BD}" type="sibTrans" cxnId="{0B352323-9782-4D7D-A62F-170541328F8C}">
      <dgm:prSet/>
      <dgm:spPr/>
      <dgm:t>
        <a:bodyPr/>
        <a:lstStyle/>
        <a:p>
          <a:endParaRPr lang="es-MX"/>
        </a:p>
      </dgm:t>
    </dgm:pt>
    <dgm:pt modelId="{4DAAB849-0B70-4CBC-92ED-0A29BBF8B340}">
      <dgm:prSet phldrT="[Texto]"/>
      <dgm:spPr/>
      <dgm:t>
        <a:bodyPr/>
        <a:lstStyle/>
        <a:p>
          <a:r>
            <a:rPr lang="es-MX" dirty="0" smtClean="0"/>
            <a:t>V. Al resguardo de su identidad.</a:t>
          </a:r>
        </a:p>
      </dgm:t>
    </dgm:pt>
    <dgm:pt modelId="{02AAD708-4281-4C8F-A283-BA5CB6403521}" type="parTrans" cxnId="{512055CA-84A2-4428-814C-EB4D0325D9EB}">
      <dgm:prSet/>
      <dgm:spPr/>
      <dgm:t>
        <a:bodyPr/>
        <a:lstStyle/>
        <a:p>
          <a:endParaRPr lang="es-MX"/>
        </a:p>
      </dgm:t>
    </dgm:pt>
    <dgm:pt modelId="{3D70EC91-6EFE-4B80-BE66-0C175823A68B}" type="sibTrans" cxnId="{512055CA-84A2-4428-814C-EB4D0325D9EB}">
      <dgm:prSet/>
      <dgm:spPr/>
      <dgm:t>
        <a:bodyPr/>
        <a:lstStyle/>
        <a:p>
          <a:endParaRPr lang="es-MX"/>
        </a:p>
      </dgm:t>
    </dgm:pt>
    <dgm:pt modelId="{4428F941-E693-4FDE-B8B8-E0687EF2BEA1}">
      <dgm:prSet/>
      <dgm:spPr/>
      <dgm:t>
        <a:bodyPr/>
        <a:lstStyle/>
        <a:p>
          <a:r>
            <a:rPr lang="es-MX" dirty="0" smtClean="0"/>
            <a:t>VI. A solicitar las medidas cautelares y providencias necesarias para la protección de sus derechos</a:t>
          </a:r>
          <a:endParaRPr lang="es-MX" dirty="0"/>
        </a:p>
      </dgm:t>
    </dgm:pt>
    <dgm:pt modelId="{2B3929C8-4F9E-49AB-B271-9BB359036347}" type="parTrans" cxnId="{596EFB11-E158-44A0-99B2-D71E44107E6C}">
      <dgm:prSet/>
      <dgm:spPr/>
      <dgm:t>
        <a:bodyPr/>
        <a:lstStyle/>
        <a:p>
          <a:endParaRPr lang="es-MX"/>
        </a:p>
      </dgm:t>
    </dgm:pt>
    <dgm:pt modelId="{B826B1A9-6E04-4829-BC10-29C675F51C34}" type="sibTrans" cxnId="{596EFB11-E158-44A0-99B2-D71E44107E6C}">
      <dgm:prSet/>
      <dgm:spPr/>
      <dgm:t>
        <a:bodyPr/>
        <a:lstStyle/>
        <a:p>
          <a:endParaRPr lang="es-MX"/>
        </a:p>
      </dgm:t>
    </dgm:pt>
    <dgm:pt modelId="{F5F0F5FE-1D2C-4E7D-86DE-019C2AEFC8DB}">
      <dgm:prSet/>
      <dgm:spPr/>
      <dgm:t>
        <a:bodyPr/>
        <a:lstStyle/>
        <a:p>
          <a:r>
            <a:rPr lang="es-MX" dirty="0" smtClean="0"/>
            <a:t>VII. A impugnar las omisiones del M.P. en la investigación de los delitos, así como las resoluciones de reserva, no ejercicio, desistimiento de la acción penal o suspensión del procedimiento.</a:t>
          </a:r>
          <a:endParaRPr lang="es-MX" dirty="0"/>
        </a:p>
      </dgm:t>
    </dgm:pt>
    <dgm:pt modelId="{F441FBD9-55E7-4251-8226-4E307FAC6D6B}" type="parTrans" cxnId="{C47ACC77-E92E-4739-9232-6423FA383E02}">
      <dgm:prSet/>
      <dgm:spPr/>
      <dgm:t>
        <a:bodyPr/>
        <a:lstStyle/>
        <a:p>
          <a:endParaRPr lang="es-MX"/>
        </a:p>
      </dgm:t>
    </dgm:pt>
    <dgm:pt modelId="{C4F09C16-83A0-4EAA-B8C1-486BC0412BD6}" type="sibTrans" cxnId="{C47ACC77-E92E-4739-9232-6423FA383E02}">
      <dgm:prSet/>
      <dgm:spPr/>
      <dgm:t>
        <a:bodyPr/>
        <a:lstStyle/>
        <a:p>
          <a:endParaRPr lang="es-MX"/>
        </a:p>
      </dgm:t>
    </dgm:pt>
    <dgm:pt modelId="{CA1335FE-AF80-4F69-86E8-9F6391C0049C}" type="pres">
      <dgm:prSet presAssocID="{27C2744A-4099-463E-9C44-1AE8231CA2D3}" presName="diagram" presStyleCnt="0">
        <dgm:presLayoutVars>
          <dgm:dir/>
          <dgm:resizeHandles val="exact"/>
        </dgm:presLayoutVars>
      </dgm:prSet>
      <dgm:spPr/>
      <dgm:t>
        <a:bodyPr/>
        <a:lstStyle/>
        <a:p>
          <a:endParaRPr lang="es-MX"/>
        </a:p>
      </dgm:t>
    </dgm:pt>
    <dgm:pt modelId="{B89C3DC5-4466-411D-9065-3C37F397A05B}" type="pres">
      <dgm:prSet presAssocID="{7DA3F994-F12F-4A24-B49D-56A7B2010812}" presName="node" presStyleLbl="node1" presStyleIdx="0" presStyleCnt="7">
        <dgm:presLayoutVars>
          <dgm:bulletEnabled val="1"/>
        </dgm:presLayoutVars>
      </dgm:prSet>
      <dgm:spPr/>
      <dgm:t>
        <a:bodyPr/>
        <a:lstStyle/>
        <a:p>
          <a:endParaRPr lang="es-MX"/>
        </a:p>
      </dgm:t>
    </dgm:pt>
    <dgm:pt modelId="{D4732100-7C62-4629-BFB7-D8E19C98BB82}" type="pres">
      <dgm:prSet presAssocID="{0FBD6A00-3D78-4C2D-A3B0-CD500DD48C72}" presName="sibTrans" presStyleCnt="0"/>
      <dgm:spPr/>
    </dgm:pt>
    <dgm:pt modelId="{48324A44-CD12-409E-AAE4-F3F567E26A3E}" type="pres">
      <dgm:prSet presAssocID="{B066F365-A267-49E3-8C58-C9AB0EFFC453}" presName="node" presStyleLbl="node1" presStyleIdx="1" presStyleCnt="7">
        <dgm:presLayoutVars>
          <dgm:bulletEnabled val="1"/>
        </dgm:presLayoutVars>
      </dgm:prSet>
      <dgm:spPr/>
      <dgm:t>
        <a:bodyPr/>
        <a:lstStyle/>
        <a:p>
          <a:endParaRPr lang="es-MX"/>
        </a:p>
      </dgm:t>
    </dgm:pt>
    <dgm:pt modelId="{8D46AD3C-736A-4E73-9C90-3259DD023F56}" type="pres">
      <dgm:prSet presAssocID="{87505975-C162-450A-A501-9AD9EDCDF806}" presName="sibTrans" presStyleCnt="0"/>
      <dgm:spPr/>
    </dgm:pt>
    <dgm:pt modelId="{CA5C467B-A514-45F5-9526-ED210E42AB6A}" type="pres">
      <dgm:prSet presAssocID="{174425EE-329F-4F0B-8F73-D33B76F40A4E}" presName="node" presStyleLbl="node1" presStyleIdx="2" presStyleCnt="7">
        <dgm:presLayoutVars>
          <dgm:bulletEnabled val="1"/>
        </dgm:presLayoutVars>
      </dgm:prSet>
      <dgm:spPr/>
      <dgm:t>
        <a:bodyPr/>
        <a:lstStyle/>
        <a:p>
          <a:endParaRPr lang="es-MX"/>
        </a:p>
      </dgm:t>
    </dgm:pt>
    <dgm:pt modelId="{F3F878ED-0D8A-41EA-A8EA-6628B5596EAD}" type="pres">
      <dgm:prSet presAssocID="{E5BD7EE1-B16E-475A-83F0-49096080EFA8}" presName="sibTrans" presStyleCnt="0"/>
      <dgm:spPr/>
    </dgm:pt>
    <dgm:pt modelId="{8E7DEF6E-F619-439B-B446-6B860C400403}" type="pres">
      <dgm:prSet presAssocID="{B7197AD9-43A6-4D3B-A788-A5AD74088265}" presName="node" presStyleLbl="node1" presStyleIdx="3" presStyleCnt="7">
        <dgm:presLayoutVars>
          <dgm:bulletEnabled val="1"/>
        </dgm:presLayoutVars>
      </dgm:prSet>
      <dgm:spPr/>
      <dgm:t>
        <a:bodyPr/>
        <a:lstStyle/>
        <a:p>
          <a:endParaRPr lang="es-MX"/>
        </a:p>
      </dgm:t>
    </dgm:pt>
    <dgm:pt modelId="{B17F38D9-2069-457A-9696-22C722EC8B59}" type="pres">
      <dgm:prSet presAssocID="{D0112CC9-DAC5-4E84-B3BD-8F4F3245F7BD}" presName="sibTrans" presStyleCnt="0"/>
      <dgm:spPr/>
    </dgm:pt>
    <dgm:pt modelId="{33B935A1-8971-4046-BB47-74DDF9EF1ACE}" type="pres">
      <dgm:prSet presAssocID="{4DAAB849-0B70-4CBC-92ED-0A29BBF8B340}" presName="node" presStyleLbl="node1" presStyleIdx="4" presStyleCnt="7">
        <dgm:presLayoutVars>
          <dgm:bulletEnabled val="1"/>
        </dgm:presLayoutVars>
      </dgm:prSet>
      <dgm:spPr/>
      <dgm:t>
        <a:bodyPr/>
        <a:lstStyle/>
        <a:p>
          <a:endParaRPr lang="es-MX"/>
        </a:p>
      </dgm:t>
    </dgm:pt>
    <dgm:pt modelId="{8AC81FB0-03FB-4DA1-B5CA-D3B37F1388B1}" type="pres">
      <dgm:prSet presAssocID="{3D70EC91-6EFE-4B80-BE66-0C175823A68B}" presName="sibTrans" presStyleCnt="0"/>
      <dgm:spPr/>
    </dgm:pt>
    <dgm:pt modelId="{20C3D07D-5A0A-4A78-A19B-7B3D170738D9}" type="pres">
      <dgm:prSet presAssocID="{4428F941-E693-4FDE-B8B8-E0687EF2BEA1}" presName="node" presStyleLbl="node1" presStyleIdx="5" presStyleCnt="7">
        <dgm:presLayoutVars>
          <dgm:bulletEnabled val="1"/>
        </dgm:presLayoutVars>
      </dgm:prSet>
      <dgm:spPr/>
      <dgm:t>
        <a:bodyPr/>
        <a:lstStyle/>
        <a:p>
          <a:endParaRPr lang="es-MX"/>
        </a:p>
      </dgm:t>
    </dgm:pt>
    <dgm:pt modelId="{B7B53BFA-CFD8-497E-9441-E171110242E0}" type="pres">
      <dgm:prSet presAssocID="{B826B1A9-6E04-4829-BC10-29C675F51C34}" presName="sibTrans" presStyleCnt="0"/>
      <dgm:spPr/>
    </dgm:pt>
    <dgm:pt modelId="{9FD05908-4AD7-420A-890E-9817087391E5}" type="pres">
      <dgm:prSet presAssocID="{F5F0F5FE-1D2C-4E7D-86DE-019C2AEFC8DB}" presName="node" presStyleLbl="node1" presStyleIdx="6" presStyleCnt="7" custLinFactNeighborX="1260" custLinFactNeighborY="-11269">
        <dgm:presLayoutVars>
          <dgm:bulletEnabled val="1"/>
        </dgm:presLayoutVars>
      </dgm:prSet>
      <dgm:spPr/>
      <dgm:t>
        <a:bodyPr/>
        <a:lstStyle/>
        <a:p>
          <a:endParaRPr lang="es-MX"/>
        </a:p>
      </dgm:t>
    </dgm:pt>
  </dgm:ptLst>
  <dgm:cxnLst>
    <dgm:cxn modelId="{0B352323-9782-4D7D-A62F-170541328F8C}" srcId="{27C2744A-4099-463E-9C44-1AE8231CA2D3}" destId="{B7197AD9-43A6-4D3B-A788-A5AD74088265}" srcOrd="3" destOrd="0" parTransId="{51A3F603-9737-490F-BCE5-788338FAD7D5}" sibTransId="{D0112CC9-DAC5-4E84-B3BD-8F4F3245F7BD}"/>
    <dgm:cxn modelId="{221E113F-58FF-4363-99A8-F70D75248C15}" type="presOf" srcId="{B7197AD9-43A6-4D3B-A788-A5AD74088265}" destId="{8E7DEF6E-F619-439B-B446-6B860C400403}" srcOrd="0" destOrd="0" presId="urn:microsoft.com/office/officeart/2005/8/layout/default#2"/>
    <dgm:cxn modelId="{C47ACC77-E92E-4739-9232-6423FA383E02}" srcId="{27C2744A-4099-463E-9C44-1AE8231CA2D3}" destId="{F5F0F5FE-1D2C-4E7D-86DE-019C2AEFC8DB}" srcOrd="6" destOrd="0" parTransId="{F441FBD9-55E7-4251-8226-4E307FAC6D6B}" sibTransId="{C4F09C16-83A0-4EAA-B8C1-486BC0412BD6}"/>
    <dgm:cxn modelId="{316A2AE9-A6CC-4E52-9797-7FF4F653751A}" srcId="{27C2744A-4099-463E-9C44-1AE8231CA2D3}" destId="{7DA3F994-F12F-4A24-B49D-56A7B2010812}" srcOrd="0" destOrd="0" parTransId="{5E01003D-C00B-4DE8-B30C-A6128586D214}" sibTransId="{0FBD6A00-3D78-4C2D-A3B0-CD500DD48C72}"/>
    <dgm:cxn modelId="{E8DD1F65-189B-4B3F-9453-65186E23DDFD}" srcId="{27C2744A-4099-463E-9C44-1AE8231CA2D3}" destId="{174425EE-329F-4F0B-8F73-D33B76F40A4E}" srcOrd="2" destOrd="0" parTransId="{98985CA5-CD61-4B6F-818B-795B3EF7916D}" sibTransId="{E5BD7EE1-B16E-475A-83F0-49096080EFA8}"/>
    <dgm:cxn modelId="{B6ACAF0E-FEC2-47BB-BEA4-5473209B170D}" type="presOf" srcId="{4DAAB849-0B70-4CBC-92ED-0A29BBF8B340}" destId="{33B935A1-8971-4046-BB47-74DDF9EF1ACE}" srcOrd="0" destOrd="0" presId="urn:microsoft.com/office/officeart/2005/8/layout/default#2"/>
    <dgm:cxn modelId="{F79BB691-259C-4608-879F-80A695EDFA8E}" type="presOf" srcId="{F5F0F5FE-1D2C-4E7D-86DE-019C2AEFC8DB}" destId="{9FD05908-4AD7-420A-890E-9817087391E5}" srcOrd="0" destOrd="0" presId="urn:microsoft.com/office/officeart/2005/8/layout/default#2"/>
    <dgm:cxn modelId="{596EFB11-E158-44A0-99B2-D71E44107E6C}" srcId="{27C2744A-4099-463E-9C44-1AE8231CA2D3}" destId="{4428F941-E693-4FDE-B8B8-E0687EF2BEA1}" srcOrd="5" destOrd="0" parTransId="{2B3929C8-4F9E-49AB-B271-9BB359036347}" sibTransId="{B826B1A9-6E04-4829-BC10-29C675F51C34}"/>
    <dgm:cxn modelId="{AD899CDD-00E4-439B-A979-58537EDE4A58}" type="presOf" srcId="{B066F365-A267-49E3-8C58-C9AB0EFFC453}" destId="{48324A44-CD12-409E-AAE4-F3F567E26A3E}" srcOrd="0" destOrd="0" presId="urn:microsoft.com/office/officeart/2005/8/layout/default#2"/>
    <dgm:cxn modelId="{6F662695-79ED-423A-B841-362D94840136}" type="presOf" srcId="{4428F941-E693-4FDE-B8B8-E0687EF2BEA1}" destId="{20C3D07D-5A0A-4A78-A19B-7B3D170738D9}" srcOrd="0" destOrd="0" presId="urn:microsoft.com/office/officeart/2005/8/layout/default#2"/>
    <dgm:cxn modelId="{768D344E-4D21-4D8B-90F9-6F793E4E92A1}" type="presOf" srcId="{27C2744A-4099-463E-9C44-1AE8231CA2D3}" destId="{CA1335FE-AF80-4F69-86E8-9F6391C0049C}" srcOrd="0" destOrd="0" presId="urn:microsoft.com/office/officeart/2005/8/layout/default#2"/>
    <dgm:cxn modelId="{512055CA-84A2-4428-814C-EB4D0325D9EB}" srcId="{27C2744A-4099-463E-9C44-1AE8231CA2D3}" destId="{4DAAB849-0B70-4CBC-92ED-0A29BBF8B340}" srcOrd="4" destOrd="0" parTransId="{02AAD708-4281-4C8F-A283-BA5CB6403521}" sibTransId="{3D70EC91-6EFE-4B80-BE66-0C175823A68B}"/>
    <dgm:cxn modelId="{0257E093-B782-4BE2-B6F3-CCB74D263FB0}" srcId="{27C2744A-4099-463E-9C44-1AE8231CA2D3}" destId="{B066F365-A267-49E3-8C58-C9AB0EFFC453}" srcOrd="1" destOrd="0" parTransId="{D83675AF-15B8-4D9D-ACDA-1227CC009319}" sibTransId="{87505975-C162-450A-A501-9AD9EDCDF806}"/>
    <dgm:cxn modelId="{B4495368-DF59-4C6D-BB02-7349274C9A17}" type="presOf" srcId="{174425EE-329F-4F0B-8F73-D33B76F40A4E}" destId="{CA5C467B-A514-45F5-9526-ED210E42AB6A}" srcOrd="0" destOrd="0" presId="urn:microsoft.com/office/officeart/2005/8/layout/default#2"/>
    <dgm:cxn modelId="{46E265C4-B618-455C-BF3C-BB6AD56B01FC}" type="presOf" srcId="{7DA3F994-F12F-4A24-B49D-56A7B2010812}" destId="{B89C3DC5-4466-411D-9065-3C37F397A05B}" srcOrd="0" destOrd="0" presId="urn:microsoft.com/office/officeart/2005/8/layout/default#2"/>
    <dgm:cxn modelId="{7F10CBF3-AFFA-437E-86C1-9B131F8BE6F3}" type="presParOf" srcId="{CA1335FE-AF80-4F69-86E8-9F6391C0049C}" destId="{B89C3DC5-4466-411D-9065-3C37F397A05B}" srcOrd="0" destOrd="0" presId="urn:microsoft.com/office/officeart/2005/8/layout/default#2"/>
    <dgm:cxn modelId="{5A918EB5-81F0-4940-9B82-8BE9B32FA8FA}" type="presParOf" srcId="{CA1335FE-AF80-4F69-86E8-9F6391C0049C}" destId="{D4732100-7C62-4629-BFB7-D8E19C98BB82}" srcOrd="1" destOrd="0" presId="urn:microsoft.com/office/officeart/2005/8/layout/default#2"/>
    <dgm:cxn modelId="{CE29A771-995B-47C3-B9FA-629751B869BB}" type="presParOf" srcId="{CA1335FE-AF80-4F69-86E8-9F6391C0049C}" destId="{48324A44-CD12-409E-AAE4-F3F567E26A3E}" srcOrd="2" destOrd="0" presId="urn:microsoft.com/office/officeart/2005/8/layout/default#2"/>
    <dgm:cxn modelId="{3450B651-A019-44C6-A6F9-8EB3A8B91112}" type="presParOf" srcId="{CA1335FE-AF80-4F69-86E8-9F6391C0049C}" destId="{8D46AD3C-736A-4E73-9C90-3259DD023F56}" srcOrd="3" destOrd="0" presId="urn:microsoft.com/office/officeart/2005/8/layout/default#2"/>
    <dgm:cxn modelId="{CFB94260-7285-48D4-806F-969B5ADE91CF}" type="presParOf" srcId="{CA1335FE-AF80-4F69-86E8-9F6391C0049C}" destId="{CA5C467B-A514-45F5-9526-ED210E42AB6A}" srcOrd="4" destOrd="0" presId="urn:microsoft.com/office/officeart/2005/8/layout/default#2"/>
    <dgm:cxn modelId="{37BCCBEF-FFC1-42B1-B732-73D0B7CC2695}" type="presParOf" srcId="{CA1335FE-AF80-4F69-86E8-9F6391C0049C}" destId="{F3F878ED-0D8A-41EA-A8EA-6628B5596EAD}" srcOrd="5" destOrd="0" presId="urn:microsoft.com/office/officeart/2005/8/layout/default#2"/>
    <dgm:cxn modelId="{AC3B736D-3D97-4BD2-BD86-A70FC07A8D4B}" type="presParOf" srcId="{CA1335FE-AF80-4F69-86E8-9F6391C0049C}" destId="{8E7DEF6E-F619-439B-B446-6B860C400403}" srcOrd="6" destOrd="0" presId="urn:microsoft.com/office/officeart/2005/8/layout/default#2"/>
    <dgm:cxn modelId="{22CC74C5-AB99-42BC-BC54-F3E1272FA8BA}" type="presParOf" srcId="{CA1335FE-AF80-4F69-86E8-9F6391C0049C}" destId="{B17F38D9-2069-457A-9696-22C722EC8B59}" srcOrd="7" destOrd="0" presId="urn:microsoft.com/office/officeart/2005/8/layout/default#2"/>
    <dgm:cxn modelId="{6C9CF5AF-0052-4ADE-A36B-9AE7DACC05CE}" type="presParOf" srcId="{CA1335FE-AF80-4F69-86E8-9F6391C0049C}" destId="{33B935A1-8971-4046-BB47-74DDF9EF1ACE}" srcOrd="8" destOrd="0" presId="urn:microsoft.com/office/officeart/2005/8/layout/default#2"/>
    <dgm:cxn modelId="{311D3243-02BA-46D9-9491-3F5AE9697080}" type="presParOf" srcId="{CA1335FE-AF80-4F69-86E8-9F6391C0049C}" destId="{8AC81FB0-03FB-4DA1-B5CA-D3B37F1388B1}" srcOrd="9" destOrd="0" presId="urn:microsoft.com/office/officeart/2005/8/layout/default#2"/>
    <dgm:cxn modelId="{8D2F3614-A442-4E11-B649-3FE738C7ADF9}" type="presParOf" srcId="{CA1335FE-AF80-4F69-86E8-9F6391C0049C}" destId="{20C3D07D-5A0A-4A78-A19B-7B3D170738D9}" srcOrd="10" destOrd="0" presId="urn:microsoft.com/office/officeart/2005/8/layout/default#2"/>
    <dgm:cxn modelId="{46F58A92-51DE-4B3D-A42A-5B90C2653F54}" type="presParOf" srcId="{CA1335FE-AF80-4F69-86E8-9F6391C0049C}" destId="{B7B53BFA-CFD8-497E-9441-E171110242E0}" srcOrd="11" destOrd="0" presId="urn:microsoft.com/office/officeart/2005/8/layout/default#2"/>
    <dgm:cxn modelId="{65637800-6DBC-434F-8072-8C68029F9E40}" type="presParOf" srcId="{CA1335FE-AF80-4F69-86E8-9F6391C0049C}" destId="{9FD05908-4AD7-420A-890E-9817087391E5}" srcOrd="12" destOrd="0" presId="urn:microsoft.com/office/officeart/2005/8/layout/defaul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EE5D29F-6C6D-41FF-A0DE-D9B565C2AB15}"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s-MX"/>
        </a:p>
      </dgm:t>
    </dgm:pt>
    <dgm:pt modelId="{4D49C42E-FC89-4227-92B4-6D1C5F61B62D}">
      <dgm:prSet phldrT="[Texto]">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s-MX" dirty="0" smtClean="0"/>
            <a:t>Supresiones:</a:t>
          </a:r>
          <a:endParaRPr lang="es-MX" dirty="0"/>
        </a:p>
      </dgm:t>
    </dgm:pt>
    <dgm:pt modelId="{E0DEEC12-A5A4-4BA2-96B3-8CEB6C259E63}" type="parTrans" cxnId="{5FFA203D-1658-47C7-9CE8-7E34A99C502B}">
      <dgm:prSet/>
      <dgm:spPr/>
      <dgm:t>
        <a:bodyPr/>
        <a:lstStyle/>
        <a:p>
          <a:endParaRPr lang="es-MX"/>
        </a:p>
      </dgm:t>
    </dgm:pt>
    <dgm:pt modelId="{1DEDDF28-5696-4D8A-9EBD-F337A91AB94A}" type="sibTrans" cxnId="{5FFA203D-1658-47C7-9CE8-7E34A99C502B}">
      <dgm:prSet>
        <dgm:style>
          <a:lnRef idx="1">
            <a:schemeClr val="accent6"/>
          </a:lnRef>
          <a:fillRef idx="2">
            <a:schemeClr val="accent6"/>
          </a:fillRef>
          <a:effectRef idx="1">
            <a:schemeClr val="accent6"/>
          </a:effectRef>
          <a:fontRef idx="minor">
            <a:schemeClr val="dk1"/>
          </a:fontRef>
        </dgm:style>
      </dgm:prSet>
      <dgm:spPr/>
      <dgm:t>
        <a:bodyPr/>
        <a:lstStyle/>
        <a:p>
          <a:endParaRPr lang="es-MX"/>
        </a:p>
      </dgm:t>
    </dgm:pt>
    <dgm:pt modelId="{B3146B7E-D93C-40F5-A728-E9EC095AE7B2}">
      <dgm:prSet phldrT="[Texto]">
        <dgm:style>
          <a:lnRef idx="1">
            <a:schemeClr val="accent1"/>
          </a:lnRef>
          <a:fillRef idx="2">
            <a:schemeClr val="accent1"/>
          </a:fillRef>
          <a:effectRef idx="1">
            <a:schemeClr val="accent1"/>
          </a:effectRef>
          <a:fontRef idx="minor">
            <a:schemeClr val="dk1"/>
          </a:fontRef>
        </dgm:style>
      </dgm:prSet>
      <dgm:spPr/>
      <dgm:t>
        <a:bodyPr/>
        <a:lstStyle/>
        <a:p>
          <a:r>
            <a:rPr lang="es-MX" dirty="0" smtClean="0"/>
            <a:t>Desaparece la averiguación previa y se crea la carpeta de investigación.</a:t>
          </a:r>
          <a:endParaRPr lang="es-MX" dirty="0"/>
        </a:p>
      </dgm:t>
    </dgm:pt>
    <dgm:pt modelId="{1E2F4794-7643-4297-9F95-A650BDAEE6E3}" type="parTrans" cxnId="{33727091-A39B-4C44-8FAB-FC67EF100490}">
      <dgm:prSet/>
      <dgm:spPr/>
      <dgm:t>
        <a:bodyPr/>
        <a:lstStyle/>
        <a:p>
          <a:endParaRPr lang="es-MX"/>
        </a:p>
      </dgm:t>
    </dgm:pt>
    <dgm:pt modelId="{5BC50B40-BC21-4D79-9D44-93AAF87729D6}" type="sibTrans" cxnId="{33727091-A39B-4C44-8FAB-FC67EF100490}">
      <dgm:prSet>
        <dgm:style>
          <a:lnRef idx="1">
            <a:schemeClr val="accent6"/>
          </a:lnRef>
          <a:fillRef idx="2">
            <a:schemeClr val="accent6"/>
          </a:fillRef>
          <a:effectRef idx="1">
            <a:schemeClr val="accent6"/>
          </a:effectRef>
          <a:fontRef idx="minor">
            <a:schemeClr val="dk1"/>
          </a:fontRef>
        </dgm:style>
      </dgm:prSet>
      <dgm:spPr/>
      <dgm:t>
        <a:bodyPr/>
        <a:lstStyle/>
        <a:p>
          <a:endParaRPr lang="es-MX"/>
        </a:p>
      </dgm:t>
    </dgm:pt>
    <dgm:pt modelId="{CE4A8A47-C9DA-4F5C-8905-C5B5B740BBB1}">
      <dgm:prSet phldrT="[Texto]">
        <dgm:style>
          <a:lnRef idx="1">
            <a:schemeClr val="accent1"/>
          </a:lnRef>
          <a:fillRef idx="2">
            <a:schemeClr val="accent1"/>
          </a:fillRef>
          <a:effectRef idx="1">
            <a:schemeClr val="accent1"/>
          </a:effectRef>
          <a:fontRef idx="minor">
            <a:schemeClr val="dk1"/>
          </a:fontRef>
        </dgm:style>
      </dgm:prSet>
      <dgm:spPr/>
      <dgm:t>
        <a:bodyPr/>
        <a:lstStyle/>
        <a:p>
          <a:r>
            <a:rPr lang="es-MX" dirty="0" smtClean="0"/>
            <a:t>Desaparece el careo.</a:t>
          </a:r>
          <a:endParaRPr lang="es-MX" dirty="0"/>
        </a:p>
      </dgm:t>
    </dgm:pt>
    <dgm:pt modelId="{7D219407-EF59-48C1-BD30-1BD147717980}" type="parTrans" cxnId="{F572D38F-DC4A-44F5-8759-9081CF927AFA}">
      <dgm:prSet/>
      <dgm:spPr/>
      <dgm:t>
        <a:bodyPr/>
        <a:lstStyle/>
        <a:p>
          <a:endParaRPr lang="es-MX"/>
        </a:p>
      </dgm:t>
    </dgm:pt>
    <dgm:pt modelId="{CD992B51-93E0-458F-9BBA-D670993505A0}" type="sibTrans" cxnId="{F572D38F-DC4A-44F5-8759-9081CF927AFA}">
      <dgm:prSet>
        <dgm:style>
          <a:lnRef idx="1">
            <a:schemeClr val="accent6"/>
          </a:lnRef>
          <a:fillRef idx="2">
            <a:schemeClr val="accent6"/>
          </a:fillRef>
          <a:effectRef idx="1">
            <a:schemeClr val="accent6"/>
          </a:effectRef>
          <a:fontRef idx="minor">
            <a:schemeClr val="dk1"/>
          </a:fontRef>
        </dgm:style>
      </dgm:prSet>
      <dgm:spPr/>
      <dgm:t>
        <a:bodyPr/>
        <a:lstStyle/>
        <a:p>
          <a:endParaRPr lang="es-MX"/>
        </a:p>
      </dgm:t>
    </dgm:pt>
    <dgm:pt modelId="{A7B6451C-77E9-4871-B278-5A2DF002893C}" type="pres">
      <dgm:prSet presAssocID="{AEE5D29F-6C6D-41FF-A0DE-D9B565C2AB15}" presName="Name0" presStyleCnt="0">
        <dgm:presLayoutVars>
          <dgm:dir/>
          <dgm:resizeHandles val="exact"/>
        </dgm:presLayoutVars>
      </dgm:prSet>
      <dgm:spPr/>
      <dgm:t>
        <a:bodyPr/>
        <a:lstStyle/>
        <a:p>
          <a:endParaRPr lang="es-MX"/>
        </a:p>
      </dgm:t>
    </dgm:pt>
    <dgm:pt modelId="{01D8B80E-8BDD-4262-BE50-9A477EA3DFF7}" type="pres">
      <dgm:prSet presAssocID="{4D49C42E-FC89-4227-92B4-6D1C5F61B62D}" presName="node" presStyleLbl="node1" presStyleIdx="0" presStyleCnt="3">
        <dgm:presLayoutVars>
          <dgm:bulletEnabled val="1"/>
        </dgm:presLayoutVars>
      </dgm:prSet>
      <dgm:spPr/>
      <dgm:t>
        <a:bodyPr/>
        <a:lstStyle/>
        <a:p>
          <a:endParaRPr lang="es-MX"/>
        </a:p>
      </dgm:t>
    </dgm:pt>
    <dgm:pt modelId="{C4879882-3C40-444A-A4A2-6272D043AEE2}" type="pres">
      <dgm:prSet presAssocID="{1DEDDF28-5696-4D8A-9EBD-F337A91AB94A}" presName="sibTrans" presStyleLbl="sibTrans2D1" presStyleIdx="0" presStyleCnt="3"/>
      <dgm:spPr/>
      <dgm:t>
        <a:bodyPr/>
        <a:lstStyle/>
        <a:p>
          <a:endParaRPr lang="es-MX"/>
        </a:p>
      </dgm:t>
    </dgm:pt>
    <dgm:pt modelId="{DED830E4-E437-429E-BB10-748F73311F65}" type="pres">
      <dgm:prSet presAssocID="{1DEDDF28-5696-4D8A-9EBD-F337A91AB94A}" presName="connectorText" presStyleLbl="sibTrans2D1" presStyleIdx="0" presStyleCnt="3"/>
      <dgm:spPr/>
      <dgm:t>
        <a:bodyPr/>
        <a:lstStyle/>
        <a:p>
          <a:endParaRPr lang="es-MX"/>
        </a:p>
      </dgm:t>
    </dgm:pt>
    <dgm:pt modelId="{E6BA1281-004B-4981-BEE5-F2C214F84C0F}" type="pres">
      <dgm:prSet presAssocID="{B3146B7E-D93C-40F5-A728-E9EC095AE7B2}" presName="node" presStyleLbl="node1" presStyleIdx="1" presStyleCnt="3">
        <dgm:presLayoutVars>
          <dgm:bulletEnabled val="1"/>
        </dgm:presLayoutVars>
      </dgm:prSet>
      <dgm:spPr/>
      <dgm:t>
        <a:bodyPr/>
        <a:lstStyle/>
        <a:p>
          <a:endParaRPr lang="es-MX"/>
        </a:p>
      </dgm:t>
    </dgm:pt>
    <dgm:pt modelId="{AFAD28A4-CCA4-48CF-BB65-A0FB8EA41A12}" type="pres">
      <dgm:prSet presAssocID="{5BC50B40-BC21-4D79-9D44-93AAF87729D6}" presName="sibTrans" presStyleLbl="sibTrans2D1" presStyleIdx="1" presStyleCnt="3"/>
      <dgm:spPr/>
      <dgm:t>
        <a:bodyPr/>
        <a:lstStyle/>
        <a:p>
          <a:endParaRPr lang="es-MX"/>
        </a:p>
      </dgm:t>
    </dgm:pt>
    <dgm:pt modelId="{C410961D-58EE-46FE-88B4-E20169A04262}" type="pres">
      <dgm:prSet presAssocID="{5BC50B40-BC21-4D79-9D44-93AAF87729D6}" presName="connectorText" presStyleLbl="sibTrans2D1" presStyleIdx="1" presStyleCnt="3"/>
      <dgm:spPr/>
      <dgm:t>
        <a:bodyPr/>
        <a:lstStyle/>
        <a:p>
          <a:endParaRPr lang="es-MX"/>
        </a:p>
      </dgm:t>
    </dgm:pt>
    <dgm:pt modelId="{3E690484-604C-47F2-9629-0BFFC8DB8FAB}" type="pres">
      <dgm:prSet presAssocID="{CE4A8A47-C9DA-4F5C-8905-C5B5B740BBB1}" presName="node" presStyleLbl="node1" presStyleIdx="2" presStyleCnt="3">
        <dgm:presLayoutVars>
          <dgm:bulletEnabled val="1"/>
        </dgm:presLayoutVars>
      </dgm:prSet>
      <dgm:spPr/>
      <dgm:t>
        <a:bodyPr/>
        <a:lstStyle/>
        <a:p>
          <a:endParaRPr lang="es-MX"/>
        </a:p>
      </dgm:t>
    </dgm:pt>
    <dgm:pt modelId="{EF272D50-A23D-4213-8099-F50D08F86FDB}" type="pres">
      <dgm:prSet presAssocID="{CD992B51-93E0-458F-9BBA-D670993505A0}" presName="sibTrans" presStyleLbl="sibTrans2D1" presStyleIdx="2" presStyleCnt="3"/>
      <dgm:spPr/>
      <dgm:t>
        <a:bodyPr/>
        <a:lstStyle/>
        <a:p>
          <a:endParaRPr lang="es-MX"/>
        </a:p>
      </dgm:t>
    </dgm:pt>
    <dgm:pt modelId="{9E2960B0-21DF-4D78-8EC8-586750FAEC60}" type="pres">
      <dgm:prSet presAssocID="{CD992B51-93E0-458F-9BBA-D670993505A0}" presName="connectorText" presStyleLbl="sibTrans2D1" presStyleIdx="2" presStyleCnt="3"/>
      <dgm:spPr/>
      <dgm:t>
        <a:bodyPr/>
        <a:lstStyle/>
        <a:p>
          <a:endParaRPr lang="es-MX"/>
        </a:p>
      </dgm:t>
    </dgm:pt>
  </dgm:ptLst>
  <dgm:cxnLst>
    <dgm:cxn modelId="{B4FD9C63-A286-412D-95EA-D85E6806B45D}" type="presOf" srcId="{1DEDDF28-5696-4D8A-9EBD-F337A91AB94A}" destId="{C4879882-3C40-444A-A4A2-6272D043AEE2}" srcOrd="0" destOrd="0" presId="urn:microsoft.com/office/officeart/2005/8/layout/cycle7"/>
    <dgm:cxn modelId="{F02769AE-9669-495F-B9D1-68A8A805460A}" type="presOf" srcId="{B3146B7E-D93C-40F5-A728-E9EC095AE7B2}" destId="{E6BA1281-004B-4981-BEE5-F2C214F84C0F}" srcOrd="0" destOrd="0" presId="urn:microsoft.com/office/officeart/2005/8/layout/cycle7"/>
    <dgm:cxn modelId="{5F7ED17B-A7A6-4AA6-8798-AED3B9C361D8}" type="presOf" srcId="{4D49C42E-FC89-4227-92B4-6D1C5F61B62D}" destId="{01D8B80E-8BDD-4262-BE50-9A477EA3DFF7}" srcOrd="0" destOrd="0" presId="urn:microsoft.com/office/officeart/2005/8/layout/cycle7"/>
    <dgm:cxn modelId="{33727091-A39B-4C44-8FAB-FC67EF100490}" srcId="{AEE5D29F-6C6D-41FF-A0DE-D9B565C2AB15}" destId="{B3146B7E-D93C-40F5-A728-E9EC095AE7B2}" srcOrd="1" destOrd="0" parTransId="{1E2F4794-7643-4297-9F95-A650BDAEE6E3}" sibTransId="{5BC50B40-BC21-4D79-9D44-93AAF87729D6}"/>
    <dgm:cxn modelId="{E3136A7A-D3F2-44E2-A3DF-0637375C8C64}" type="presOf" srcId="{5BC50B40-BC21-4D79-9D44-93AAF87729D6}" destId="{AFAD28A4-CCA4-48CF-BB65-A0FB8EA41A12}" srcOrd="0" destOrd="0" presId="urn:microsoft.com/office/officeart/2005/8/layout/cycle7"/>
    <dgm:cxn modelId="{5FFA203D-1658-47C7-9CE8-7E34A99C502B}" srcId="{AEE5D29F-6C6D-41FF-A0DE-D9B565C2AB15}" destId="{4D49C42E-FC89-4227-92B4-6D1C5F61B62D}" srcOrd="0" destOrd="0" parTransId="{E0DEEC12-A5A4-4BA2-96B3-8CEB6C259E63}" sibTransId="{1DEDDF28-5696-4D8A-9EBD-F337A91AB94A}"/>
    <dgm:cxn modelId="{F572D38F-DC4A-44F5-8759-9081CF927AFA}" srcId="{AEE5D29F-6C6D-41FF-A0DE-D9B565C2AB15}" destId="{CE4A8A47-C9DA-4F5C-8905-C5B5B740BBB1}" srcOrd="2" destOrd="0" parTransId="{7D219407-EF59-48C1-BD30-1BD147717980}" sibTransId="{CD992B51-93E0-458F-9BBA-D670993505A0}"/>
    <dgm:cxn modelId="{E69F2711-F3E5-44A2-871C-E3E651E9622F}" type="presOf" srcId="{5BC50B40-BC21-4D79-9D44-93AAF87729D6}" destId="{C410961D-58EE-46FE-88B4-E20169A04262}" srcOrd="1" destOrd="0" presId="urn:microsoft.com/office/officeart/2005/8/layout/cycle7"/>
    <dgm:cxn modelId="{CAB20958-BB7E-4FB9-B6A7-F3D570904061}" type="presOf" srcId="{1DEDDF28-5696-4D8A-9EBD-F337A91AB94A}" destId="{DED830E4-E437-429E-BB10-748F73311F65}" srcOrd="1" destOrd="0" presId="urn:microsoft.com/office/officeart/2005/8/layout/cycle7"/>
    <dgm:cxn modelId="{AD4D5113-626C-493C-86BB-036FE52F3380}" type="presOf" srcId="{CE4A8A47-C9DA-4F5C-8905-C5B5B740BBB1}" destId="{3E690484-604C-47F2-9629-0BFFC8DB8FAB}" srcOrd="0" destOrd="0" presId="urn:microsoft.com/office/officeart/2005/8/layout/cycle7"/>
    <dgm:cxn modelId="{97467D89-6129-4364-A26A-DEFAE9814B40}" type="presOf" srcId="{AEE5D29F-6C6D-41FF-A0DE-D9B565C2AB15}" destId="{A7B6451C-77E9-4871-B278-5A2DF002893C}" srcOrd="0" destOrd="0" presId="urn:microsoft.com/office/officeart/2005/8/layout/cycle7"/>
    <dgm:cxn modelId="{E9A1C38D-ED2F-45CB-BEE3-7BE7D215BE5E}" type="presOf" srcId="{CD992B51-93E0-458F-9BBA-D670993505A0}" destId="{9E2960B0-21DF-4D78-8EC8-586750FAEC60}" srcOrd="1" destOrd="0" presId="urn:microsoft.com/office/officeart/2005/8/layout/cycle7"/>
    <dgm:cxn modelId="{813E4F7C-E942-4BA8-87B8-49611FA430E5}" type="presOf" srcId="{CD992B51-93E0-458F-9BBA-D670993505A0}" destId="{EF272D50-A23D-4213-8099-F50D08F86FDB}" srcOrd="0" destOrd="0" presId="urn:microsoft.com/office/officeart/2005/8/layout/cycle7"/>
    <dgm:cxn modelId="{8CF18D57-2940-40FB-BB29-76C053E66DCD}" type="presParOf" srcId="{A7B6451C-77E9-4871-B278-5A2DF002893C}" destId="{01D8B80E-8BDD-4262-BE50-9A477EA3DFF7}" srcOrd="0" destOrd="0" presId="urn:microsoft.com/office/officeart/2005/8/layout/cycle7"/>
    <dgm:cxn modelId="{7F35860E-C361-4509-97AD-0785CC1736ED}" type="presParOf" srcId="{A7B6451C-77E9-4871-B278-5A2DF002893C}" destId="{C4879882-3C40-444A-A4A2-6272D043AEE2}" srcOrd="1" destOrd="0" presId="urn:microsoft.com/office/officeart/2005/8/layout/cycle7"/>
    <dgm:cxn modelId="{E66B946D-A799-4980-987C-75E52AF05EF6}" type="presParOf" srcId="{C4879882-3C40-444A-A4A2-6272D043AEE2}" destId="{DED830E4-E437-429E-BB10-748F73311F65}" srcOrd="0" destOrd="0" presId="urn:microsoft.com/office/officeart/2005/8/layout/cycle7"/>
    <dgm:cxn modelId="{ACD0C705-473F-4140-BF50-6432E6C2D785}" type="presParOf" srcId="{A7B6451C-77E9-4871-B278-5A2DF002893C}" destId="{E6BA1281-004B-4981-BEE5-F2C214F84C0F}" srcOrd="2" destOrd="0" presId="urn:microsoft.com/office/officeart/2005/8/layout/cycle7"/>
    <dgm:cxn modelId="{EDAA9A50-A4B5-45C6-8E44-3B7EAF8B4320}" type="presParOf" srcId="{A7B6451C-77E9-4871-B278-5A2DF002893C}" destId="{AFAD28A4-CCA4-48CF-BB65-A0FB8EA41A12}" srcOrd="3" destOrd="0" presId="urn:microsoft.com/office/officeart/2005/8/layout/cycle7"/>
    <dgm:cxn modelId="{FFE03EFF-AC19-4D59-81BA-B35EEC1795A7}" type="presParOf" srcId="{AFAD28A4-CCA4-48CF-BB65-A0FB8EA41A12}" destId="{C410961D-58EE-46FE-88B4-E20169A04262}" srcOrd="0" destOrd="0" presId="urn:microsoft.com/office/officeart/2005/8/layout/cycle7"/>
    <dgm:cxn modelId="{93C9F68C-7EFE-4ABC-948A-FB7564D2F110}" type="presParOf" srcId="{A7B6451C-77E9-4871-B278-5A2DF002893C}" destId="{3E690484-604C-47F2-9629-0BFFC8DB8FAB}" srcOrd="4" destOrd="0" presId="urn:microsoft.com/office/officeart/2005/8/layout/cycle7"/>
    <dgm:cxn modelId="{B84A5B7C-D245-46F8-8589-CBD23D620FF7}" type="presParOf" srcId="{A7B6451C-77E9-4871-B278-5A2DF002893C}" destId="{EF272D50-A23D-4213-8099-F50D08F86FDB}" srcOrd="5" destOrd="0" presId="urn:microsoft.com/office/officeart/2005/8/layout/cycle7"/>
    <dgm:cxn modelId="{2D72571F-D560-4F73-8043-12E5225A2CC3}" type="presParOf" srcId="{EF272D50-A23D-4213-8099-F50D08F86FDB}" destId="{9E2960B0-21DF-4D78-8EC8-586750FAEC60}"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722E3CE-6EC1-4AD6-814C-63A25D7D6304}"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s-MX"/>
        </a:p>
      </dgm:t>
    </dgm:pt>
    <dgm:pt modelId="{A8EFBFC1-C281-4E89-9602-BB097AFD4E21}">
      <dgm:prSet phldrT="[Texto]">
        <dgm:style>
          <a:lnRef idx="1">
            <a:schemeClr val="dk1"/>
          </a:lnRef>
          <a:fillRef idx="2">
            <a:schemeClr val="dk1"/>
          </a:fillRef>
          <a:effectRef idx="1">
            <a:schemeClr val="dk1"/>
          </a:effectRef>
          <a:fontRef idx="minor">
            <a:schemeClr val="dk1"/>
          </a:fontRef>
        </dgm:style>
      </dgm:prSet>
      <dgm:spPr/>
      <dgm:t>
        <a:bodyPr/>
        <a:lstStyle/>
        <a:p>
          <a:r>
            <a:rPr lang="es-MX" dirty="0" smtClean="0"/>
            <a:t>Ejercicio privado de la acción penal.</a:t>
          </a:r>
          <a:endParaRPr lang="es-MX" dirty="0"/>
        </a:p>
      </dgm:t>
    </dgm:pt>
    <dgm:pt modelId="{66E013A8-8493-46AF-B97D-DD54652051C9}" type="parTrans" cxnId="{310B0E0E-2CBD-4826-9512-406D690504CA}">
      <dgm:prSet/>
      <dgm:spPr/>
      <dgm:t>
        <a:bodyPr/>
        <a:lstStyle/>
        <a:p>
          <a:endParaRPr lang="es-MX"/>
        </a:p>
      </dgm:t>
    </dgm:pt>
    <dgm:pt modelId="{7FF2D426-ACCE-4C98-B299-6A3E61DFAFE5}" type="sibTrans" cxnId="{310B0E0E-2CBD-4826-9512-406D690504CA}">
      <dgm:prSet/>
      <dgm:spPr/>
      <dgm:t>
        <a:bodyPr/>
        <a:lstStyle/>
        <a:p>
          <a:endParaRPr lang="es-MX"/>
        </a:p>
      </dgm:t>
    </dgm:pt>
    <dgm:pt modelId="{EAC3CB98-892D-40CD-9414-F0C5EB403358}">
      <dgm:prSet phldrT="[Texto]">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dirty="0" smtClean="0"/>
            <a:t>Organización del sistema nacional de seguridad pública.</a:t>
          </a:r>
          <a:endParaRPr lang="es-MX" dirty="0"/>
        </a:p>
      </dgm:t>
    </dgm:pt>
    <dgm:pt modelId="{57620074-DC40-4C45-806A-2DE1621DDEE9}" type="parTrans" cxnId="{8C6ED6D7-CBE7-46B1-A332-05A636BCFE87}">
      <dgm:prSet/>
      <dgm:spPr/>
      <dgm:t>
        <a:bodyPr/>
        <a:lstStyle/>
        <a:p>
          <a:endParaRPr lang="es-MX"/>
        </a:p>
      </dgm:t>
    </dgm:pt>
    <dgm:pt modelId="{DB60615F-0929-40FE-AA5D-8FF12A23EEE4}" type="sibTrans" cxnId="{8C6ED6D7-CBE7-46B1-A332-05A636BCFE87}">
      <dgm:prSet/>
      <dgm:spPr/>
      <dgm:t>
        <a:bodyPr/>
        <a:lstStyle/>
        <a:p>
          <a:endParaRPr lang="es-MX"/>
        </a:p>
      </dgm:t>
    </dgm:pt>
    <dgm:pt modelId="{4558FD7A-A304-47C1-88A0-3B34CE36688D}">
      <dgm:prSet phldrT="[Texto]">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s-MX" dirty="0" smtClean="0"/>
            <a:t>Criterios de oportunidad a criterio del Ministerio Público.</a:t>
          </a:r>
          <a:endParaRPr lang="es-MX" dirty="0"/>
        </a:p>
      </dgm:t>
    </dgm:pt>
    <dgm:pt modelId="{4041E725-5EB6-49F9-BACF-7651131738F9}" type="parTrans" cxnId="{FAE21386-6C7C-437C-A298-80E022AA4675}">
      <dgm:prSet/>
      <dgm:spPr/>
      <dgm:t>
        <a:bodyPr/>
        <a:lstStyle/>
        <a:p>
          <a:endParaRPr lang="es-MX"/>
        </a:p>
      </dgm:t>
    </dgm:pt>
    <dgm:pt modelId="{5E07D18D-9DBE-4496-9856-73212FA1C62C}" type="sibTrans" cxnId="{FAE21386-6C7C-437C-A298-80E022AA4675}">
      <dgm:prSet/>
      <dgm:spPr/>
      <dgm:t>
        <a:bodyPr/>
        <a:lstStyle/>
        <a:p>
          <a:endParaRPr lang="es-MX"/>
        </a:p>
      </dgm:t>
    </dgm:pt>
    <dgm:pt modelId="{CDDD4373-63AC-4CD8-BD0E-C35EAB296096}">
      <dgm:prSet phldrT="[Texto]">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s-MX" dirty="0" smtClean="0"/>
            <a:t>Jueces de ejecución.</a:t>
          </a:r>
          <a:endParaRPr lang="es-MX" dirty="0"/>
        </a:p>
      </dgm:t>
    </dgm:pt>
    <dgm:pt modelId="{586A2826-7961-497F-B8F3-A90657399115}" type="parTrans" cxnId="{51177D83-1EEE-4B95-9D41-DDF00A1D3645}">
      <dgm:prSet/>
      <dgm:spPr/>
      <dgm:t>
        <a:bodyPr/>
        <a:lstStyle/>
        <a:p>
          <a:endParaRPr lang="es-MX"/>
        </a:p>
      </dgm:t>
    </dgm:pt>
    <dgm:pt modelId="{26636227-A818-4AAC-B311-AEDF90C5EF12}" type="sibTrans" cxnId="{51177D83-1EEE-4B95-9D41-DDF00A1D3645}">
      <dgm:prSet/>
      <dgm:spPr/>
      <dgm:t>
        <a:bodyPr/>
        <a:lstStyle/>
        <a:p>
          <a:endParaRPr lang="es-MX"/>
        </a:p>
      </dgm:t>
    </dgm:pt>
    <dgm:pt modelId="{BDAD5246-476A-4FAF-ABB9-25F5B7D74AB3}">
      <dgm:prSet>
        <dgm:style>
          <a:lnRef idx="2">
            <a:schemeClr val="dk1">
              <a:shade val="50000"/>
            </a:schemeClr>
          </a:lnRef>
          <a:fillRef idx="1">
            <a:schemeClr val="dk1"/>
          </a:fillRef>
          <a:effectRef idx="0">
            <a:schemeClr val="dk1"/>
          </a:effectRef>
          <a:fontRef idx="minor">
            <a:schemeClr val="lt1"/>
          </a:fontRef>
        </dgm:style>
      </dgm:prSet>
      <dgm:spPr/>
      <dgm:t>
        <a:bodyPr/>
        <a:lstStyle/>
        <a:p>
          <a:r>
            <a:rPr lang="es-MX" dirty="0" smtClean="0"/>
            <a:t>Facultad de investigación de policías bajo el mando del M.P.</a:t>
          </a:r>
          <a:endParaRPr lang="es-MX" dirty="0"/>
        </a:p>
      </dgm:t>
    </dgm:pt>
    <dgm:pt modelId="{BDB18FEC-29E6-48BA-9320-B75C6837EE1B}" type="parTrans" cxnId="{39F224AD-9222-4A1E-8769-999C48A31E58}">
      <dgm:prSet/>
      <dgm:spPr/>
      <dgm:t>
        <a:bodyPr/>
        <a:lstStyle/>
        <a:p>
          <a:endParaRPr lang="es-MX"/>
        </a:p>
      </dgm:t>
    </dgm:pt>
    <dgm:pt modelId="{39AFD052-783B-443F-AC6F-334D3D03EDE2}" type="sibTrans" cxnId="{39F224AD-9222-4A1E-8769-999C48A31E58}">
      <dgm:prSet/>
      <dgm:spPr/>
      <dgm:t>
        <a:bodyPr/>
        <a:lstStyle/>
        <a:p>
          <a:endParaRPr lang="es-MX"/>
        </a:p>
      </dgm:t>
    </dgm:pt>
    <dgm:pt modelId="{0962D06E-4BA2-4931-ACC1-76E760CA5700}">
      <dgm:prSet>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s-MX" dirty="0" smtClean="0"/>
            <a:t>Jueces de modificación de sentencias.</a:t>
          </a:r>
          <a:endParaRPr lang="es-MX" dirty="0"/>
        </a:p>
      </dgm:t>
    </dgm:pt>
    <dgm:pt modelId="{1ED67550-AA06-4886-957C-406F120AF61D}" type="parTrans" cxnId="{36BA2D60-0B74-4035-B164-914E0AB58B99}">
      <dgm:prSet/>
      <dgm:spPr/>
      <dgm:t>
        <a:bodyPr/>
        <a:lstStyle/>
        <a:p>
          <a:endParaRPr lang="es-MX"/>
        </a:p>
      </dgm:t>
    </dgm:pt>
    <dgm:pt modelId="{16FCE221-2C41-494C-A37C-C3BCBE0F934A}" type="sibTrans" cxnId="{36BA2D60-0B74-4035-B164-914E0AB58B99}">
      <dgm:prSet/>
      <dgm:spPr/>
      <dgm:t>
        <a:bodyPr/>
        <a:lstStyle/>
        <a:p>
          <a:endParaRPr lang="es-MX"/>
        </a:p>
      </dgm:t>
    </dgm:pt>
    <dgm:pt modelId="{EEBF05F4-C1C4-43EA-BD94-D28EF2E89D9F}" type="pres">
      <dgm:prSet presAssocID="{C722E3CE-6EC1-4AD6-814C-63A25D7D6304}" presName="cycle" presStyleCnt="0">
        <dgm:presLayoutVars>
          <dgm:dir/>
          <dgm:resizeHandles val="exact"/>
        </dgm:presLayoutVars>
      </dgm:prSet>
      <dgm:spPr/>
      <dgm:t>
        <a:bodyPr/>
        <a:lstStyle/>
        <a:p>
          <a:endParaRPr lang="es-MX"/>
        </a:p>
      </dgm:t>
    </dgm:pt>
    <dgm:pt modelId="{1322FC69-9B68-4D62-95DB-FF2BBAE3150D}" type="pres">
      <dgm:prSet presAssocID="{A8EFBFC1-C281-4E89-9602-BB097AFD4E21}" presName="node" presStyleLbl="node1" presStyleIdx="0" presStyleCnt="6">
        <dgm:presLayoutVars>
          <dgm:bulletEnabled val="1"/>
        </dgm:presLayoutVars>
      </dgm:prSet>
      <dgm:spPr/>
      <dgm:t>
        <a:bodyPr/>
        <a:lstStyle/>
        <a:p>
          <a:endParaRPr lang="es-MX"/>
        </a:p>
      </dgm:t>
    </dgm:pt>
    <dgm:pt modelId="{8B688C4F-EC13-450D-A0AE-F4DC5BD73A4D}" type="pres">
      <dgm:prSet presAssocID="{A8EFBFC1-C281-4E89-9602-BB097AFD4E21}" presName="spNode" presStyleCnt="0"/>
      <dgm:spPr/>
    </dgm:pt>
    <dgm:pt modelId="{36132A3B-9FAB-450B-8C61-B83974AAAF92}" type="pres">
      <dgm:prSet presAssocID="{7FF2D426-ACCE-4C98-B299-6A3E61DFAFE5}" presName="sibTrans" presStyleLbl="sibTrans1D1" presStyleIdx="0" presStyleCnt="6"/>
      <dgm:spPr/>
      <dgm:t>
        <a:bodyPr/>
        <a:lstStyle/>
        <a:p>
          <a:endParaRPr lang="es-MX"/>
        </a:p>
      </dgm:t>
    </dgm:pt>
    <dgm:pt modelId="{E33EAAB6-2A32-44C2-980B-51A0A20208DE}" type="pres">
      <dgm:prSet presAssocID="{EAC3CB98-892D-40CD-9414-F0C5EB403358}" presName="node" presStyleLbl="node1" presStyleIdx="1" presStyleCnt="6">
        <dgm:presLayoutVars>
          <dgm:bulletEnabled val="1"/>
        </dgm:presLayoutVars>
      </dgm:prSet>
      <dgm:spPr/>
      <dgm:t>
        <a:bodyPr/>
        <a:lstStyle/>
        <a:p>
          <a:endParaRPr lang="es-MX"/>
        </a:p>
      </dgm:t>
    </dgm:pt>
    <dgm:pt modelId="{BA765F4B-C655-4F7E-B6D5-2B0550513555}" type="pres">
      <dgm:prSet presAssocID="{EAC3CB98-892D-40CD-9414-F0C5EB403358}" presName="spNode" presStyleCnt="0"/>
      <dgm:spPr/>
    </dgm:pt>
    <dgm:pt modelId="{8CB192EC-2037-4F2B-84C8-A071E2C070D3}" type="pres">
      <dgm:prSet presAssocID="{DB60615F-0929-40FE-AA5D-8FF12A23EEE4}" presName="sibTrans" presStyleLbl="sibTrans1D1" presStyleIdx="1" presStyleCnt="6"/>
      <dgm:spPr/>
      <dgm:t>
        <a:bodyPr/>
        <a:lstStyle/>
        <a:p>
          <a:endParaRPr lang="es-MX"/>
        </a:p>
      </dgm:t>
    </dgm:pt>
    <dgm:pt modelId="{85209233-3546-4540-9E15-AA13ACDD14E6}" type="pres">
      <dgm:prSet presAssocID="{4558FD7A-A304-47C1-88A0-3B34CE36688D}" presName="node" presStyleLbl="node1" presStyleIdx="2" presStyleCnt="6">
        <dgm:presLayoutVars>
          <dgm:bulletEnabled val="1"/>
        </dgm:presLayoutVars>
      </dgm:prSet>
      <dgm:spPr/>
      <dgm:t>
        <a:bodyPr/>
        <a:lstStyle/>
        <a:p>
          <a:endParaRPr lang="es-MX"/>
        </a:p>
      </dgm:t>
    </dgm:pt>
    <dgm:pt modelId="{B545BB33-3C23-4542-BB6E-C5D341313754}" type="pres">
      <dgm:prSet presAssocID="{4558FD7A-A304-47C1-88A0-3B34CE36688D}" presName="spNode" presStyleCnt="0"/>
      <dgm:spPr/>
    </dgm:pt>
    <dgm:pt modelId="{61D1AADA-2FC8-4F5C-97F0-E22805B9D595}" type="pres">
      <dgm:prSet presAssocID="{5E07D18D-9DBE-4496-9856-73212FA1C62C}" presName="sibTrans" presStyleLbl="sibTrans1D1" presStyleIdx="2" presStyleCnt="6"/>
      <dgm:spPr/>
      <dgm:t>
        <a:bodyPr/>
        <a:lstStyle/>
        <a:p>
          <a:endParaRPr lang="es-MX"/>
        </a:p>
      </dgm:t>
    </dgm:pt>
    <dgm:pt modelId="{0DFD681B-5011-4A26-B465-770BA0EFD866}" type="pres">
      <dgm:prSet presAssocID="{CDDD4373-63AC-4CD8-BD0E-C35EAB296096}" presName="node" presStyleLbl="node1" presStyleIdx="3" presStyleCnt="6">
        <dgm:presLayoutVars>
          <dgm:bulletEnabled val="1"/>
        </dgm:presLayoutVars>
      </dgm:prSet>
      <dgm:spPr/>
      <dgm:t>
        <a:bodyPr/>
        <a:lstStyle/>
        <a:p>
          <a:endParaRPr lang="es-MX"/>
        </a:p>
      </dgm:t>
    </dgm:pt>
    <dgm:pt modelId="{78F2943C-EB92-493B-A504-A55877E6A99D}" type="pres">
      <dgm:prSet presAssocID="{CDDD4373-63AC-4CD8-BD0E-C35EAB296096}" presName="spNode" presStyleCnt="0"/>
      <dgm:spPr/>
    </dgm:pt>
    <dgm:pt modelId="{B6719865-9813-43CA-B594-69A92CFD4DD8}" type="pres">
      <dgm:prSet presAssocID="{26636227-A818-4AAC-B311-AEDF90C5EF12}" presName="sibTrans" presStyleLbl="sibTrans1D1" presStyleIdx="3" presStyleCnt="6"/>
      <dgm:spPr/>
      <dgm:t>
        <a:bodyPr/>
        <a:lstStyle/>
        <a:p>
          <a:endParaRPr lang="es-MX"/>
        </a:p>
      </dgm:t>
    </dgm:pt>
    <dgm:pt modelId="{13A6D5D5-DA1C-410F-8812-7A332E2B6548}" type="pres">
      <dgm:prSet presAssocID="{0962D06E-4BA2-4931-ACC1-76E760CA5700}" presName="node" presStyleLbl="node1" presStyleIdx="4" presStyleCnt="6">
        <dgm:presLayoutVars>
          <dgm:bulletEnabled val="1"/>
        </dgm:presLayoutVars>
      </dgm:prSet>
      <dgm:spPr/>
      <dgm:t>
        <a:bodyPr/>
        <a:lstStyle/>
        <a:p>
          <a:endParaRPr lang="es-MX"/>
        </a:p>
      </dgm:t>
    </dgm:pt>
    <dgm:pt modelId="{938EE8AD-FC3D-4289-8E1A-C6B2B6A72D1C}" type="pres">
      <dgm:prSet presAssocID="{0962D06E-4BA2-4931-ACC1-76E760CA5700}" presName="spNode" presStyleCnt="0"/>
      <dgm:spPr/>
    </dgm:pt>
    <dgm:pt modelId="{5BB948F8-C6E2-4EBD-B4F1-8788005DBE9B}" type="pres">
      <dgm:prSet presAssocID="{16FCE221-2C41-494C-A37C-C3BCBE0F934A}" presName="sibTrans" presStyleLbl="sibTrans1D1" presStyleIdx="4" presStyleCnt="6"/>
      <dgm:spPr/>
      <dgm:t>
        <a:bodyPr/>
        <a:lstStyle/>
        <a:p>
          <a:endParaRPr lang="es-MX"/>
        </a:p>
      </dgm:t>
    </dgm:pt>
    <dgm:pt modelId="{8758C3F6-30F4-4D40-8723-97F40A819E09}" type="pres">
      <dgm:prSet presAssocID="{BDAD5246-476A-4FAF-ABB9-25F5B7D74AB3}" presName="node" presStyleLbl="node1" presStyleIdx="5" presStyleCnt="6">
        <dgm:presLayoutVars>
          <dgm:bulletEnabled val="1"/>
        </dgm:presLayoutVars>
      </dgm:prSet>
      <dgm:spPr/>
      <dgm:t>
        <a:bodyPr/>
        <a:lstStyle/>
        <a:p>
          <a:endParaRPr lang="es-MX"/>
        </a:p>
      </dgm:t>
    </dgm:pt>
    <dgm:pt modelId="{C3676B3D-B8FB-47AB-A7FC-7CAFBB9561A2}" type="pres">
      <dgm:prSet presAssocID="{BDAD5246-476A-4FAF-ABB9-25F5B7D74AB3}" presName="spNode" presStyleCnt="0"/>
      <dgm:spPr/>
    </dgm:pt>
    <dgm:pt modelId="{6EC88D0C-6DDA-4B1B-B42A-EEDE2DD91B22}" type="pres">
      <dgm:prSet presAssocID="{39AFD052-783B-443F-AC6F-334D3D03EDE2}" presName="sibTrans" presStyleLbl="sibTrans1D1" presStyleIdx="5" presStyleCnt="6"/>
      <dgm:spPr/>
      <dgm:t>
        <a:bodyPr/>
        <a:lstStyle/>
        <a:p>
          <a:endParaRPr lang="es-MX"/>
        </a:p>
      </dgm:t>
    </dgm:pt>
  </dgm:ptLst>
  <dgm:cxnLst>
    <dgm:cxn modelId="{2F35B58B-6E11-4731-B7D6-32C970EA5F68}" type="presOf" srcId="{26636227-A818-4AAC-B311-AEDF90C5EF12}" destId="{B6719865-9813-43CA-B594-69A92CFD4DD8}" srcOrd="0" destOrd="0" presId="urn:microsoft.com/office/officeart/2005/8/layout/cycle5"/>
    <dgm:cxn modelId="{2FABA394-3D5D-45B7-BC5A-ED1DE0B53F2A}" type="presOf" srcId="{5E07D18D-9DBE-4496-9856-73212FA1C62C}" destId="{61D1AADA-2FC8-4F5C-97F0-E22805B9D595}" srcOrd="0" destOrd="0" presId="urn:microsoft.com/office/officeart/2005/8/layout/cycle5"/>
    <dgm:cxn modelId="{62E1344D-0A3F-4B48-87C6-40552EB6D3F0}" type="presOf" srcId="{A8EFBFC1-C281-4E89-9602-BB097AFD4E21}" destId="{1322FC69-9B68-4D62-95DB-FF2BBAE3150D}" srcOrd="0" destOrd="0" presId="urn:microsoft.com/office/officeart/2005/8/layout/cycle5"/>
    <dgm:cxn modelId="{1FF7A94B-F689-404C-87F7-C48C89970406}" type="presOf" srcId="{39AFD052-783B-443F-AC6F-334D3D03EDE2}" destId="{6EC88D0C-6DDA-4B1B-B42A-EEDE2DD91B22}" srcOrd="0" destOrd="0" presId="urn:microsoft.com/office/officeart/2005/8/layout/cycle5"/>
    <dgm:cxn modelId="{77714176-65CF-46EE-9F7B-0EC1BE402EE3}" type="presOf" srcId="{4558FD7A-A304-47C1-88A0-3B34CE36688D}" destId="{85209233-3546-4540-9E15-AA13ACDD14E6}" srcOrd="0" destOrd="0" presId="urn:microsoft.com/office/officeart/2005/8/layout/cycle5"/>
    <dgm:cxn modelId="{87D9F7F2-4349-4260-B136-AF343841FF99}" type="presOf" srcId="{DB60615F-0929-40FE-AA5D-8FF12A23EEE4}" destId="{8CB192EC-2037-4F2B-84C8-A071E2C070D3}" srcOrd="0" destOrd="0" presId="urn:microsoft.com/office/officeart/2005/8/layout/cycle5"/>
    <dgm:cxn modelId="{2CE7911D-DC39-40BA-96D6-173AF860B4B9}" type="presOf" srcId="{C722E3CE-6EC1-4AD6-814C-63A25D7D6304}" destId="{EEBF05F4-C1C4-43EA-BD94-D28EF2E89D9F}" srcOrd="0" destOrd="0" presId="urn:microsoft.com/office/officeart/2005/8/layout/cycle5"/>
    <dgm:cxn modelId="{8C6ED6D7-CBE7-46B1-A332-05A636BCFE87}" srcId="{C722E3CE-6EC1-4AD6-814C-63A25D7D6304}" destId="{EAC3CB98-892D-40CD-9414-F0C5EB403358}" srcOrd="1" destOrd="0" parTransId="{57620074-DC40-4C45-806A-2DE1621DDEE9}" sibTransId="{DB60615F-0929-40FE-AA5D-8FF12A23EEE4}"/>
    <dgm:cxn modelId="{39F224AD-9222-4A1E-8769-999C48A31E58}" srcId="{C722E3CE-6EC1-4AD6-814C-63A25D7D6304}" destId="{BDAD5246-476A-4FAF-ABB9-25F5B7D74AB3}" srcOrd="5" destOrd="0" parTransId="{BDB18FEC-29E6-48BA-9320-B75C6837EE1B}" sibTransId="{39AFD052-783B-443F-AC6F-334D3D03EDE2}"/>
    <dgm:cxn modelId="{51177D83-1EEE-4B95-9D41-DDF00A1D3645}" srcId="{C722E3CE-6EC1-4AD6-814C-63A25D7D6304}" destId="{CDDD4373-63AC-4CD8-BD0E-C35EAB296096}" srcOrd="3" destOrd="0" parTransId="{586A2826-7961-497F-B8F3-A90657399115}" sibTransId="{26636227-A818-4AAC-B311-AEDF90C5EF12}"/>
    <dgm:cxn modelId="{EFF41A8F-AA32-47E2-B9DB-AAD01E01A7CF}" type="presOf" srcId="{0962D06E-4BA2-4931-ACC1-76E760CA5700}" destId="{13A6D5D5-DA1C-410F-8812-7A332E2B6548}" srcOrd="0" destOrd="0" presId="urn:microsoft.com/office/officeart/2005/8/layout/cycle5"/>
    <dgm:cxn modelId="{36BA2D60-0B74-4035-B164-914E0AB58B99}" srcId="{C722E3CE-6EC1-4AD6-814C-63A25D7D6304}" destId="{0962D06E-4BA2-4931-ACC1-76E760CA5700}" srcOrd="4" destOrd="0" parTransId="{1ED67550-AA06-4886-957C-406F120AF61D}" sibTransId="{16FCE221-2C41-494C-A37C-C3BCBE0F934A}"/>
    <dgm:cxn modelId="{140428C7-58F6-4B35-9898-73C3D71D3006}" type="presOf" srcId="{EAC3CB98-892D-40CD-9414-F0C5EB403358}" destId="{E33EAAB6-2A32-44C2-980B-51A0A20208DE}" srcOrd="0" destOrd="0" presId="urn:microsoft.com/office/officeart/2005/8/layout/cycle5"/>
    <dgm:cxn modelId="{310B0E0E-2CBD-4826-9512-406D690504CA}" srcId="{C722E3CE-6EC1-4AD6-814C-63A25D7D6304}" destId="{A8EFBFC1-C281-4E89-9602-BB097AFD4E21}" srcOrd="0" destOrd="0" parTransId="{66E013A8-8493-46AF-B97D-DD54652051C9}" sibTransId="{7FF2D426-ACCE-4C98-B299-6A3E61DFAFE5}"/>
    <dgm:cxn modelId="{4BD28FC9-73BF-410C-B414-69A75630643C}" type="presOf" srcId="{CDDD4373-63AC-4CD8-BD0E-C35EAB296096}" destId="{0DFD681B-5011-4A26-B465-770BA0EFD866}" srcOrd="0" destOrd="0" presId="urn:microsoft.com/office/officeart/2005/8/layout/cycle5"/>
    <dgm:cxn modelId="{FAE21386-6C7C-437C-A298-80E022AA4675}" srcId="{C722E3CE-6EC1-4AD6-814C-63A25D7D6304}" destId="{4558FD7A-A304-47C1-88A0-3B34CE36688D}" srcOrd="2" destOrd="0" parTransId="{4041E725-5EB6-49F9-BACF-7651131738F9}" sibTransId="{5E07D18D-9DBE-4496-9856-73212FA1C62C}"/>
    <dgm:cxn modelId="{2D5C8DDF-0762-477A-9204-43259477CFA1}" type="presOf" srcId="{7FF2D426-ACCE-4C98-B299-6A3E61DFAFE5}" destId="{36132A3B-9FAB-450B-8C61-B83974AAAF92}" srcOrd="0" destOrd="0" presId="urn:microsoft.com/office/officeart/2005/8/layout/cycle5"/>
    <dgm:cxn modelId="{48D1B305-FD89-4590-8A53-9A51DD26F179}" type="presOf" srcId="{BDAD5246-476A-4FAF-ABB9-25F5B7D74AB3}" destId="{8758C3F6-30F4-4D40-8723-97F40A819E09}" srcOrd="0" destOrd="0" presId="urn:microsoft.com/office/officeart/2005/8/layout/cycle5"/>
    <dgm:cxn modelId="{8CE557A0-EC51-46FB-A7E1-D6C1A271DBD7}" type="presOf" srcId="{16FCE221-2C41-494C-A37C-C3BCBE0F934A}" destId="{5BB948F8-C6E2-4EBD-B4F1-8788005DBE9B}" srcOrd="0" destOrd="0" presId="urn:microsoft.com/office/officeart/2005/8/layout/cycle5"/>
    <dgm:cxn modelId="{B36643CB-C78F-44FE-A973-E988F4B59131}" type="presParOf" srcId="{EEBF05F4-C1C4-43EA-BD94-D28EF2E89D9F}" destId="{1322FC69-9B68-4D62-95DB-FF2BBAE3150D}" srcOrd="0" destOrd="0" presId="urn:microsoft.com/office/officeart/2005/8/layout/cycle5"/>
    <dgm:cxn modelId="{81B4DF0D-1DB2-42EB-8B13-9D86D5FAB84D}" type="presParOf" srcId="{EEBF05F4-C1C4-43EA-BD94-D28EF2E89D9F}" destId="{8B688C4F-EC13-450D-A0AE-F4DC5BD73A4D}" srcOrd="1" destOrd="0" presId="urn:microsoft.com/office/officeart/2005/8/layout/cycle5"/>
    <dgm:cxn modelId="{9CD62FA0-3B7A-4BE2-A0EB-3EA6C967FD2D}" type="presParOf" srcId="{EEBF05F4-C1C4-43EA-BD94-D28EF2E89D9F}" destId="{36132A3B-9FAB-450B-8C61-B83974AAAF92}" srcOrd="2" destOrd="0" presId="urn:microsoft.com/office/officeart/2005/8/layout/cycle5"/>
    <dgm:cxn modelId="{FAD31B9E-D126-4C38-8FB3-1206A6DBBB90}" type="presParOf" srcId="{EEBF05F4-C1C4-43EA-BD94-D28EF2E89D9F}" destId="{E33EAAB6-2A32-44C2-980B-51A0A20208DE}" srcOrd="3" destOrd="0" presId="urn:microsoft.com/office/officeart/2005/8/layout/cycle5"/>
    <dgm:cxn modelId="{2B92EA96-C729-4F63-9492-C08E49A436D8}" type="presParOf" srcId="{EEBF05F4-C1C4-43EA-BD94-D28EF2E89D9F}" destId="{BA765F4B-C655-4F7E-B6D5-2B0550513555}" srcOrd="4" destOrd="0" presId="urn:microsoft.com/office/officeart/2005/8/layout/cycle5"/>
    <dgm:cxn modelId="{966F9DE5-669B-4CA0-8391-41552B34A41C}" type="presParOf" srcId="{EEBF05F4-C1C4-43EA-BD94-D28EF2E89D9F}" destId="{8CB192EC-2037-4F2B-84C8-A071E2C070D3}" srcOrd="5" destOrd="0" presId="urn:microsoft.com/office/officeart/2005/8/layout/cycle5"/>
    <dgm:cxn modelId="{60E75985-A31C-472F-9810-EE4887DDACDD}" type="presParOf" srcId="{EEBF05F4-C1C4-43EA-BD94-D28EF2E89D9F}" destId="{85209233-3546-4540-9E15-AA13ACDD14E6}" srcOrd="6" destOrd="0" presId="urn:microsoft.com/office/officeart/2005/8/layout/cycle5"/>
    <dgm:cxn modelId="{0330D9DB-ADBC-464C-8B03-5D8B902EAA6B}" type="presParOf" srcId="{EEBF05F4-C1C4-43EA-BD94-D28EF2E89D9F}" destId="{B545BB33-3C23-4542-BB6E-C5D341313754}" srcOrd="7" destOrd="0" presId="urn:microsoft.com/office/officeart/2005/8/layout/cycle5"/>
    <dgm:cxn modelId="{A6375E58-766C-403F-8DE8-D9A59C5C9083}" type="presParOf" srcId="{EEBF05F4-C1C4-43EA-BD94-D28EF2E89D9F}" destId="{61D1AADA-2FC8-4F5C-97F0-E22805B9D595}" srcOrd="8" destOrd="0" presId="urn:microsoft.com/office/officeart/2005/8/layout/cycle5"/>
    <dgm:cxn modelId="{3B50AF22-E587-4462-BB09-4BCBEB178B2B}" type="presParOf" srcId="{EEBF05F4-C1C4-43EA-BD94-D28EF2E89D9F}" destId="{0DFD681B-5011-4A26-B465-770BA0EFD866}" srcOrd="9" destOrd="0" presId="urn:microsoft.com/office/officeart/2005/8/layout/cycle5"/>
    <dgm:cxn modelId="{B6CF1980-712A-4426-9024-666DDC6FD90B}" type="presParOf" srcId="{EEBF05F4-C1C4-43EA-BD94-D28EF2E89D9F}" destId="{78F2943C-EB92-493B-A504-A55877E6A99D}" srcOrd="10" destOrd="0" presId="urn:microsoft.com/office/officeart/2005/8/layout/cycle5"/>
    <dgm:cxn modelId="{427630FD-BBE7-4E6A-B49B-A2D1460F6923}" type="presParOf" srcId="{EEBF05F4-C1C4-43EA-BD94-D28EF2E89D9F}" destId="{B6719865-9813-43CA-B594-69A92CFD4DD8}" srcOrd="11" destOrd="0" presId="urn:microsoft.com/office/officeart/2005/8/layout/cycle5"/>
    <dgm:cxn modelId="{FBB06EC2-2AFC-49E8-86B9-123863BAB9F1}" type="presParOf" srcId="{EEBF05F4-C1C4-43EA-BD94-D28EF2E89D9F}" destId="{13A6D5D5-DA1C-410F-8812-7A332E2B6548}" srcOrd="12" destOrd="0" presId="urn:microsoft.com/office/officeart/2005/8/layout/cycle5"/>
    <dgm:cxn modelId="{79FD93BC-DE0A-4439-91C3-11AA95BFDE74}" type="presParOf" srcId="{EEBF05F4-C1C4-43EA-BD94-D28EF2E89D9F}" destId="{938EE8AD-FC3D-4289-8E1A-C6B2B6A72D1C}" srcOrd="13" destOrd="0" presId="urn:microsoft.com/office/officeart/2005/8/layout/cycle5"/>
    <dgm:cxn modelId="{4F755E85-971D-40EF-B12E-5388A7B69E6E}" type="presParOf" srcId="{EEBF05F4-C1C4-43EA-BD94-D28EF2E89D9F}" destId="{5BB948F8-C6E2-4EBD-B4F1-8788005DBE9B}" srcOrd="14" destOrd="0" presId="urn:microsoft.com/office/officeart/2005/8/layout/cycle5"/>
    <dgm:cxn modelId="{3EBCB62B-18B6-448E-A5A5-E6BF0080C0DD}" type="presParOf" srcId="{EEBF05F4-C1C4-43EA-BD94-D28EF2E89D9F}" destId="{8758C3F6-30F4-4D40-8723-97F40A819E09}" srcOrd="15" destOrd="0" presId="urn:microsoft.com/office/officeart/2005/8/layout/cycle5"/>
    <dgm:cxn modelId="{40A98AA9-3F38-4B24-B261-6F87EB0EA35F}" type="presParOf" srcId="{EEBF05F4-C1C4-43EA-BD94-D28EF2E89D9F}" destId="{C3676B3D-B8FB-47AB-A7FC-7CAFBB9561A2}" srcOrd="16" destOrd="0" presId="urn:microsoft.com/office/officeart/2005/8/layout/cycle5"/>
    <dgm:cxn modelId="{49838C5E-AC15-4C0F-AA44-CD4EC8C63D49}" type="presParOf" srcId="{EEBF05F4-C1C4-43EA-BD94-D28EF2E89D9F}" destId="{6EC88D0C-6DDA-4B1B-B42A-EEDE2DD91B22}" srcOrd="17"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4260673-5BF0-4B13-85E7-E8B62CA05227}"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s-MX"/>
        </a:p>
      </dgm:t>
    </dgm:pt>
    <dgm:pt modelId="{7EAB2202-C490-4239-BB04-49D347D19225}">
      <dgm:prSet phldrT="[Texto]">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s-MX" dirty="0" smtClean="0"/>
            <a:t>Carácter de las instituciones de seguridad pública:</a:t>
          </a:r>
          <a:endParaRPr lang="es-MX" dirty="0"/>
        </a:p>
      </dgm:t>
    </dgm:pt>
    <dgm:pt modelId="{1A5E0BE7-60EA-458E-A9D4-4A96384EBD81}" type="parTrans" cxnId="{8AE5B704-DEB8-44EF-B956-AAF1FD79017E}">
      <dgm:prSet/>
      <dgm:spPr/>
      <dgm:t>
        <a:bodyPr/>
        <a:lstStyle/>
        <a:p>
          <a:endParaRPr lang="es-MX"/>
        </a:p>
      </dgm:t>
    </dgm:pt>
    <dgm:pt modelId="{1F71C8E5-BAB6-43C9-AA6C-DA154FFF8929}" type="sibTrans" cxnId="{8AE5B704-DEB8-44EF-B956-AAF1FD79017E}">
      <dgm:prSet/>
      <dgm:spPr/>
      <dgm:t>
        <a:bodyPr/>
        <a:lstStyle/>
        <a:p>
          <a:endParaRPr lang="es-MX"/>
        </a:p>
      </dgm:t>
    </dgm:pt>
    <dgm:pt modelId="{C12EFCCF-0A1D-4A6A-A4CB-3786D1D4E527}">
      <dgm:prSet phldrT="[Texto]">
        <dgm:style>
          <a:lnRef idx="1">
            <a:schemeClr val="accent5"/>
          </a:lnRef>
          <a:fillRef idx="2">
            <a:schemeClr val="accent5"/>
          </a:fillRef>
          <a:effectRef idx="1">
            <a:schemeClr val="accent5"/>
          </a:effectRef>
          <a:fontRef idx="minor">
            <a:schemeClr val="dk1"/>
          </a:fontRef>
        </dgm:style>
      </dgm:prSet>
      <dgm:spPr/>
      <dgm:t>
        <a:bodyPr/>
        <a:lstStyle/>
        <a:p>
          <a:r>
            <a:rPr lang="es-MX" dirty="0" smtClean="0"/>
            <a:t>a)  Coordinación en el servicio profesional de carrera.</a:t>
          </a:r>
          <a:endParaRPr lang="es-MX" dirty="0"/>
        </a:p>
      </dgm:t>
    </dgm:pt>
    <dgm:pt modelId="{8AB4048C-C422-4C67-A96F-71898F31B5DB}" type="parTrans" cxnId="{B7F36492-B913-4252-A244-626066FC4F45}">
      <dgm:prSet/>
      <dgm:spPr/>
      <dgm:t>
        <a:bodyPr/>
        <a:lstStyle/>
        <a:p>
          <a:endParaRPr lang="es-MX"/>
        </a:p>
      </dgm:t>
    </dgm:pt>
    <dgm:pt modelId="{93DB70BC-69C2-472F-BC20-02F807CCA9C3}" type="sibTrans" cxnId="{B7F36492-B913-4252-A244-626066FC4F45}">
      <dgm:prSet/>
      <dgm:spPr/>
      <dgm:t>
        <a:bodyPr/>
        <a:lstStyle/>
        <a:p>
          <a:endParaRPr lang="es-MX"/>
        </a:p>
      </dgm:t>
    </dgm:pt>
    <dgm:pt modelId="{D4C51EAE-2B95-4FC1-91FE-5A0F23B2D54D}">
      <dgm:prSet phldrT="[Texto]">
        <dgm:style>
          <a:lnRef idx="1">
            <a:schemeClr val="accent5"/>
          </a:lnRef>
          <a:fillRef idx="2">
            <a:schemeClr val="accent5"/>
          </a:fillRef>
          <a:effectRef idx="1">
            <a:schemeClr val="accent5"/>
          </a:effectRef>
          <a:fontRef idx="minor">
            <a:schemeClr val="dk1"/>
          </a:fontRef>
        </dgm:style>
      </dgm:prSet>
      <dgm:spPr/>
      <dgm:t>
        <a:bodyPr/>
        <a:lstStyle/>
        <a:p>
          <a:r>
            <a:rPr lang="es-MX" dirty="0" smtClean="0"/>
            <a:t>b) Establecimiento de base de datos </a:t>
          </a:r>
          <a:r>
            <a:rPr lang="es-MX" dirty="0" err="1" smtClean="0"/>
            <a:t>criminalístico</a:t>
          </a:r>
          <a:r>
            <a:rPr lang="es-MX" dirty="0" smtClean="0"/>
            <a:t> y de personal.</a:t>
          </a:r>
          <a:endParaRPr lang="es-MX" dirty="0"/>
        </a:p>
      </dgm:t>
    </dgm:pt>
    <dgm:pt modelId="{B3DDE8BB-0DD2-41F3-898B-147586D5121B}" type="parTrans" cxnId="{082E4929-71D1-4F15-A3E6-87BBCCAF114D}">
      <dgm:prSet/>
      <dgm:spPr/>
      <dgm:t>
        <a:bodyPr/>
        <a:lstStyle/>
        <a:p>
          <a:endParaRPr lang="es-MX"/>
        </a:p>
      </dgm:t>
    </dgm:pt>
    <dgm:pt modelId="{7EB0CBEF-C2AD-4684-A5F0-2BD331D93400}" type="sibTrans" cxnId="{082E4929-71D1-4F15-A3E6-87BBCCAF114D}">
      <dgm:prSet/>
      <dgm:spPr/>
      <dgm:t>
        <a:bodyPr/>
        <a:lstStyle/>
        <a:p>
          <a:endParaRPr lang="es-MX"/>
        </a:p>
      </dgm:t>
    </dgm:pt>
    <dgm:pt modelId="{69D2422C-3498-4557-B59A-17A4415F7EC5}">
      <dgm:prSet phldrT="[Texto]">
        <dgm:style>
          <a:lnRef idx="1">
            <a:schemeClr val="accent5"/>
          </a:lnRef>
          <a:fillRef idx="2">
            <a:schemeClr val="accent5"/>
          </a:fillRef>
          <a:effectRef idx="1">
            <a:schemeClr val="accent5"/>
          </a:effectRef>
          <a:fontRef idx="minor">
            <a:schemeClr val="dk1"/>
          </a:fontRef>
        </dgm:style>
      </dgm:prSet>
      <dgm:spPr/>
      <dgm:t>
        <a:bodyPr/>
        <a:lstStyle/>
        <a:p>
          <a:r>
            <a:rPr lang="es-MX" dirty="0" smtClean="0"/>
            <a:t>c) Formulación de políticas públicas tendientes a prevenir la comisión de delitos.</a:t>
          </a:r>
          <a:endParaRPr lang="es-MX" dirty="0"/>
        </a:p>
      </dgm:t>
    </dgm:pt>
    <dgm:pt modelId="{B15BE793-AEB0-4D89-B6E1-E2AA39749282}" type="parTrans" cxnId="{5BE60C84-8C60-4FF9-B421-BD6E89C2B7F2}">
      <dgm:prSet/>
      <dgm:spPr/>
      <dgm:t>
        <a:bodyPr/>
        <a:lstStyle/>
        <a:p>
          <a:endParaRPr lang="es-MX"/>
        </a:p>
      </dgm:t>
    </dgm:pt>
    <dgm:pt modelId="{159F7D6D-C804-4A08-AE4B-CA4F8DC9E852}" type="sibTrans" cxnId="{5BE60C84-8C60-4FF9-B421-BD6E89C2B7F2}">
      <dgm:prSet/>
      <dgm:spPr/>
      <dgm:t>
        <a:bodyPr/>
        <a:lstStyle/>
        <a:p>
          <a:endParaRPr lang="es-MX"/>
        </a:p>
      </dgm:t>
    </dgm:pt>
    <dgm:pt modelId="{655DEA28-F43A-418A-9F70-ADA94667A427}">
      <dgm:prSet phldrT="[Texto]">
        <dgm:style>
          <a:lnRef idx="1">
            <a:schemeClr val="accent5"/>
          </a:lnRef>
          <a:fillRef idx="2">
            <a:schemeClr val="accent5"/>
          </a:fillRef>
          <a:effectRef idx="1">
            <a:schemeClr val="accent5"/>
          </a:effectRef>
          <a:fontRef idx="minor">
            <a:schemeClr val="dk1"/>
          </a:fontRef>
        </dgm:style>
      </dgm:prSet>
      <dgm:spPr/>
      <dgm:t>
        <a:bodyPr/>
        <a:lstStyle/>
        <a:p>
          <a:r>
            <a:rPr lang="es-MX" dirty="0" smtClean="0"/>
            <a:t>d) Coadyuvancia de la comunidad en procesos de evaluación de las políticas de prevención del delito.</a:t>
          </a:r>
          <a:endParaRPr lang="es-MX" dirty="0"/>
        </a:p>
      </dgm:t>
    </dgm:pt>
    <dgm:pt modelId="{C7A8C00E-8BBC-4630-9C23-E274968D1B69}" type="parTrans" cxnId="{56A6EEA9-E60F-4DA2-99B3-59B5D37CA9E4}">
      <dgm:prSet/>
      <dgm:spPr/>
      <dgm:t>
        <a:bodyPr/>
        <a:lstStyle/>
        <a:p>
          <a:endParaRPr lang="es-MX"/>
        </a:p>
      </dgm:t>
    </dgm:pt>
    <dgm:pt modelId="{3AC00A8F-D913-4101-ABB7-91B2D7FE6A1F}" type="sibTrans" cxnId="{56A6EEA9-E60F-4DA2-99B3-59B5D37CA9E4}">
      <dgm:prSet/>
      <dgm:spPr/>
      <dgm:t>
        <a:bodyPr/>
        <a:lstStyle/>
        <a:p>
          <a:endParaRPr lang="es-MX"/>
        </a:p>
      </dgm:t>
    </dgm:pt>
    <dgm:pt modelId="{30AA6F18-B823-408E-BC85-C40073EE6001}" type="pres">
      <dgm:prSet presAssocID="{54260673-5BF0-4B13-85E7-E8B62CA05227}" presName="cycle" presStyleCnt="0">
        <dgm:presLayoutVars>
          <dgm:chMax val="1"/>
          <dgm:dir/>
          <dgm:animLvl val="ctr"/>
          <dgm:resizeHandles val="exact"/>
        </dgm:presLayoutVars>
      </dgm:prSet>
      <dgm:spPr/>
      <dgm:t>
        <a:bodyPr/>
        <a:lstStyle/>
        <a:p>
          <a:endParaRPr lang="es-MX"/>
        </a:p>
      </dgm:t>
    </dgm:pt>
    <dgm:pt modelId="{7FA831DF-07F4-47DA-AAB3-CAA3A08030EE}" type="pres">
      <dgm:prSet presAssocID="{7EAB2202-C490-4239-BB04-49D347D19225}" presName="centerShape" presStyleLbl="node0" presStyleIdx="0" presStyleCnt="1" custScaleX="133536" custScaleY="113576"/>
      <dgm:spPr/>
      <dgm:t>
        <a:bodyPr/>
        <a:lstStyle/>
        <a:p>
          <a:endParaRPr lang="es-MX"/>
        </a:p>
      </dgm:t>
    </dgm:pt>
    <dgm:pt modelId="{B2A1D759-7883-4ADD-BAD4-E4F1887054F6}" type="pres">
      <dgm:prSet presAssocID="{8AB4048C-C422-4C67-A96F-71898F31B5DB}" presName="Name9" presStyleLbl="parChTrans1D2" presStyleIdx="0" presStyleCnt="4" custScaleX="2000000" custScaleY="113575"/>
      <dgm:spPr/>
      <dgm:t>
        <a:bodyPr/>
        <a:lstStyle/>
        <a:p>
          <a:endParaRPr lang="es-MX"/>
        </a:p>
      </dgm:t>
    </dgm:pt>
    <dgm:pt modelId="{BE8799AB-8DB1-494F-AFC4-777573C55D70}" type="pres">
      <dgm:prSet presAssocID="{8AB4048C-C422-4C67-A96F-71898F31B5DB}" presName="connTx" presStyleLbl="parChTrans1D2" presStyleIdx="0" presStyleCnt="4"/>
      <dgm:spPr/>
      <dgm:t>
        <a:bodyPr/>
        <a:lstStyle/>
        <a:p>
          <a:endParaRPr lang="es-MX"/>
        </a:p>
      </dgm:t>
    </dgm:pt>
    <dgm:pt modelId="{0D5957D4-13A4-407A-B83B-3B536E0F3018}" type="pres">
      <dgm:prSet presAssocID="{C12EFCCF-0A1D-4A6A-A4CB-3786D1D4E527}" presName="node" presStyleLbl="node1" presStyleIdx="0" presStyleCnt="4" custScaleX="133536" custScaleY="113576">
        <dgm:presLayoutVars>
          <dgm:bulletEnabled val="1"/>
        </dgm:presLayoutVars>
      </dgm:prSet>
      <dgm:spPr/>
      <dgm:t>
        <a:bodyPr/>
        <a:lstStyle/>
        <a:p>
          <a:endParaRPr lang="es-MX"/>
        </a:p>
      </dgm:t>
    </dgm:pt>
    <dgm:pt modelId="{849AC8CA-096F-4B80-B779-7B2519220108}" type="pres">
      <dgm:prSet presAssocID="{B3DDE8BB-0DD2-41F3-898B-147586D5121B}" presName="Name9" presStyleLbl="parChTrans1D2" presStyleIdx="1" presStyleCnt="4" custScaleX="2000000" custScaleY="113575"/>
      <dgm:spPr/>
      <dgm:t>
        <a:bodyPr/>
        <a:lstStyle/>
        <a:p>
          <a:endParaRPr lang="es-MX"/>
        </a:p>
      </dgm:t>
    </dgm:pt>
    <dgm:pt modelId="{E4F4A489-BB06-474C-9EC7-79EE936A1D68}" type="pres">
      <dgm:prSet presAssocID="{B3DDE8BB-0DD2-41F3-898B-147586D5121B}" presName="connTx" presStyleLbl="parChTrans1D2" presStyleIdx="1" presStyleCnt="4"/>
      <dgm:spPr/>
      <dgm:t>
        <a:bodyPr/>
        <a:lstStyle/>
        <a:p>
          <a:endParaRPr lang="es-MX"/>
        </a:p>
      </dgm:t>
    </dgm:pt>
    <dgm:pt modelId="{B62BC13E-5FC9-4FAE-A459-D950C55879F0}" type="pres">
      <dgm:prSet presAssocID="{D4C51EAE-2B95-4FC1-91FE-5A0F23B2D54D}" presName="node" presStyleLbl="node1" presStyleIdx="1" presStyleCnt="4" custScaleX="133536" custScaleY="113576" custRadScaleRad="127016" custRadScaleInc="-2917">
        <dgm:presLayoutVars>
          <dgm:bulletEnabled val="1"/>
        </dgm:presLayoutVars>
      </dgm:prSet>
      <dgm:spPr/>
      <dgm:t>
        <a:bodyPr/>
        <a:lstStyle/>
        <a:p>
          <a:endParaRPr lang="es-MX"/>
        </a:p>
      </dgm:t>
    </dgm:pt>
    <dgm:pt modelId="{4484F32E-DC75-4AE8-AA8D-D08E404C10AD}" type="pres">
      <dgm:prSet presAssocID="{B15BE793-AEB0-4D89-B6E1-E2AA39749282}" presName="Name9" presStyleLbl="parChTrans1D2" presStyleIdx="2" presStyleCnt="4" custScaleX="2000000" custScaleY="113575"/>
      <dgm:spPr/>
      <dgm:t>
        <a:bodyPr/>
        <a:lstStyle/>
        <a:p>
          <a:endParaRPr lang="es-MX"/>
        </a:p>
      </dgm:t>
    </dgm:pt>
    <dgm:pt modelId="{BD6158B7-569A-4CF5-9BB4-BEA1D360CCAD}" type="pres">
      <dgm:prSet presAssocID="{B15BE793-AEB0-4D89-B6E1-E2AA39749282}" presName="connTx" presStyleLbl="parChTrans1D2" presStyleIdx="2" presStyleCnt="4"/>
      <dgm:spPr/>
      <dgm:t>
        <a:bodyPr/>
        <a:lstStyle/>
        <a:p>
          <a:endParaRPr lang="es-MX"/>
        </a:p>
      </dgm:t>
    </dgm:pt>
    <dgm:pt modelId="{8A9645B1-04A2-4703-A8D5-82B42D56CE40}" type="pres">
      <dgm:prSet presAssocID="{69D2422C-3498-4557-B59A-17A4415F7EC5}" presName="node" presStyleLbl="node1" presStyleIdx="2" presStyleCnt="4" custScaleX="133536" custScaleY="113576" custRadScaleRad="101857" custRadScaleInc="1324">
        <dgm:presLayoutVars>
          <dgm:bulletEnabled val="1"/>
        </dgm:presLayoutVars>
      </dgm:prSet>
      <dgm:spPr/>
      <dgm:t>
        <a:bodyPr/>
        <a:lstStyle/>
        <a:p>
          <a:endParaRPr lang="es-MX"/>
        </a:p>
      </dgm:t>
    </dgm:pt>
    <dgm:pt modelId="{2808746B-B993-4A4A-80D2-A051BDDA92D9}" type="pres">
      <dgm:prSet presAssocID="{C7A8C00E-8BBC-4630-9C23-E274968D1B69}" presName="Name9" presStyleLbl="parChTrans1D2" presStyleIdx="3" presStyleCnt="4" custScaleX="2000000" custScaleY="113575"/>
      <dgm:spPr/>
      <dgm:t>
        <a:bodyPr/>
        <a:lstStyle/>
        <a:p>
          <a:endParaRPr lang="es-MX"/>
        </a:p>
      </dgm:t>
    </dgm:pt>
    <dgm:pt modelId="{4EE14E62-4051-48F5-B9FE-3F7CD517625B}" type="pres">
      <dgm:prSet presAssocID="{C7A8C00E-8BBC-4630-9C23-E274968D1B69}" presName="connTx" presStyleLbl="parChTrans1D2" presStyleIdx="3" presStyleCnt="4"/>
      <dgm:spPr/>
      <dgm:t>
        <a:bodyPr/>
        <a:lstStyle/>
        <a:p>
          <a:endParaRPr lang="es-MX"/>
        </a:p>
      </dgm:t>
    </dgm:pt>
    <dgm:pt modelId="{B4A9C90E-FAAE-4C5D-A50F-E110FF5E967E}" type="pres">
      <dgm:prSet presAssocID="{655DEA28-F43A-418A-9F70-ADA94667A427}" presName="node" presStyleLbl="node1" presStyleIdx="3" presStyleCnt="4" custScaleX="133536" custScaleY="113576" custRadScaleRad="133476" custRadScaleInc="2776">
        <dgm:presLayoutVars>
          <dgm:bulletEnabled val="1"/>
        </dgm:presLayoutVars>
      </dgm:prSet>
      <dgm:spPr/>
      <dgm:t>
        <a:bodyPr/>
        <a:lstStyle/>
        <a:p>
          <a:endParaRPr lang="es-MX"/>
        </a:p>
      </dgm:t>
    </dgm:pt>
  </dgm:ptLst>
  <dgm:cxnLst>
    <dgm:cxn modelId="{7A09B2E0-F01F-42C2-9A45-4058C65F636F}" type="presOf" srcId="{B15BE793-AEB0-4D89-B6E1-E2AA39749282}" destId="{4484F32E-DC75-4AE8-AA8D-D08E404C10AD}" srcOrd="0" destOrd="0" presId="urn:microsoft.com/office/officeart/2005/8/layout/radial1"/>
    <dgm:cxn modelId="{AB2F1091-9D59-439D-B362-38DD0627F564}" type="presOf" srcId="{D4C51EAE-2B95-4FC1-91FE-5A0F23B2D54D}" destId="{B62BC13E-5FC9-4FAE-A459-D950C55879F0}" srcOrd="0" destOrd="0" presId="urn:microsoft.com/office/officeart/2005/8/layout/radial1"/>
    <dgm:cxn modelId="{EFB097B9-B025-4454-BD10-EB9BFB5AF470}" type="presOf" srcId="{C12EFCCF-0A1D-4A6A-A4CB-3786D1D4E527}" destId="{0D5957D4-13A4-407A-B83B-3B536E0F3018}" srcOrd="0" destOrd="0" presId="urn:microsoft.com/office/officeart/2005/8/layout/radial1"/>
    <dgm:cxn modelId="{8AE5B704-DEB8-44EF-B956-AAF1FD79017E}" srcId="{54260673-5BF0-4B13-85E7-E8B62CA05227}" destId="{7EAB2202-C490-4239-BB04-49D347D19225}" srcOrd="0" destOrd="0" parTransId="{1A5E0BE7-60EA-458E-A9D4-4A96384EBD81}" sibTransId="{1F71C8E5-BAB6-43C9-AA6C-DA154FFF8929}"/>
    <dgm:cxn modelId="{56A6EEA9-E60F-4DA2-99B3-59B5D37CA9E4}" srcId="{7EAB2202-C490-4239-BB04-49D347D19225}" destId="{655DEA28-F43A-418A-9F70-ADA94667A427}" srcOrd="3" destOrd="0" parTransId="{C7A8C00E-8BBC-4630-9C23-E274968D1B69}" sibTransId="{3AC00A8F-D913-4101-ABB7-91B2D7FE6A1F}"/>
    <dgm:cxn modelId="{B7F36492-B913-4252-A244-626066FC4F45}" srcId="{7EAB2202-C490-4239-BB04-49D347D19225}" destId="{C12EFCCF-0A1D-4A6A-A4CB-3786D1D4E527}" srcOrd="0" destOrd="0" parTransId="{8AB4048C-C422-4C67-A96F-71898F31B5DB}" sibTransId="{93DB70BC-69C2-472F-BC20-02F807CCA9C3}"/>
    <dgm:cxn modelId="{082E4929-71D1-4F15-A3E6-87BBCCAF114D}" srcId="{7EAB2202-C490-4239-BB04-49D347D19225}" destId="{D4C51EAE-2B95-4FC1-91FE-5A0F23B2D54D}" srcOrd="1" destOrd="0" parTransId="{B3DDE8BB-0DD2-41F3-898B-147586D5121B}" sibTransId="{7EB0CBEF-C2AD-4684-A5F0-2BD331D93400}"/>
    <dgm:cxn modelId="{DC6ABB06-7714-4060-A922-B403001F1963}" type="presOf" srcId="{B3DDE8BB-0DD2-41F3-898B-147586D5121B}" destId="{849AC8CA-096F-4B80-B779-7B2519220108}" srcOrd="0" destOrd="0" presId="urn:microsoft.com/office/officeart/2005/8/layout/radial1"/>
    <dgm:cxn modelId="{3C24C20E-10DA-4F94-981C-03D5A72CDA9C}" type="presOf" srcId="{7EAB2202-C490-4239-BB04-49D347D19225}" destId="{7FA831DF-07F4-47DA-AAB3-CAA3A08030EE}" srcOrd="0" destOrd="0" presId="urn:microsoft.com/office/officeart/2005/8/layout/radial1"/>
    <dgm:cxn modelId="{5EB82CFE-61AA-46E9-8D96-3F3D072C297E}" type="presOf" srcId="{B15BE793-AEB0-4D89-B6E1-E2AA39749282}" destId="{BD6158B7-569A-4CF5-9BB4-BEA1D360CCAD}" srcOrd="1" destOrd="0" presId="urn:microsoft.com/office/officeart/2005/8/layout/radial1"/>
    <dgm:cxn modelId="{0974ACEB-B143-45DC-B895-FEC93DD7E8DA}" type="presOf" srcId="{8AB4048C-C422-4C67-A96F-71898F31B5DB}" destId="{B2A1D759-7883-4ADD-BAD4-E4F1887054F6}" srcOrd="0" destOrd="0" presId="urn:microsoft.com/office/officeart/2005/8/layout/radial1"/>
    <dgm:cxn modelId="{F212F189-944B-4300-BDD5-B738F414E6C5}" type="presOf" srcId="{B3DDE8BB-0DD2-41F3-898B-147586D5121B}" destId="{E4F4A489-BB06-474C-9EC7-79EE936A1D68}" srcOrd="1" destOrd="0" presId="urn:microsoft.com/office/officeart/2005/8/layout/radial1"/>
    <dgm:cxn modelId="{9D1063D7-2231-468F-ADDD-CEFF6F135167}" type="presOf" srcId="{54260673-5BF0-4B13-85E7-E8B62CA05227}" destId="{30AA6F18-B823-408E-BC85-C40073EE6001}" srcOrd="0" destOrd="0" presId="urn:microsoft.com/office/officeart/2005/8/layout/radial1"/>
    <dgm:cxn modelId="{87C29D07-BECA-47FD-9181-CC90837D2925}" type="presOf" srcId="{655DEA28-F43A-418A-9F70-ADA94667A427}" destId="{B4A9C90E-FAAE-4C5D-A50F-E110FF5E967E}" srcOrd="0" destOrd="0" presId="urn:microsoft.com/office/officeart/2005/8/layout/radial1"/>
    <dgm:cxn modelId="{5FE6EC59-0F81-44EF-A89E-AF6810CF6C9E}" type="presOf" srcId="{C7A8C00E-8BBC-4630-9C23-E274968D1B69}" destId="{2808746B-B993-4A4A-80D2-A051BDDA92D9}" srcOrd="0" destOrd="0" presId="urn:microsoft.com/office/officeart/2005/8/layout/radial1"/>
    <dgm:cxn modelId="{B0CED9ED-594F-4AB4-AAAB-87D65DEC09D9}" type="presOf" srcId="{C7A8C00E-8BBC-4630-9C23-E274968D1B69}" destId="{4EE14E62-4051-48F5-B9FE-3F7CD517625B}" srcOrd="1" destOrd="0" presId="urn:microsoft.com/office/officeart/2005/8/layout/radial1"/>
    <dgm:cxn modelId="{BA2EF69D-F530-4821-93B2-16C57F4B36B6}" type="presOf" srcId="{8AB4048C-C422-4C67-A96F-71898F31B5DB}" destId="{BE8799AB-8DB1-494F-AFC4-777573C55D70}" srcOrd="1" destOrd="0" presId="urn:microsoft.com/office/officeart/2005/8/layout/radial1"/>
    <dgm:cxn modelId="{5BE60C84-8C60-4FF9-B421-BD6E89C2B7F2}" srcId="{7EAB2202-C490-4239-BB04-49D347D19225}" destId="{69D2422C-3498-4557-B59A-17A4415F7EC5}" srcOrd="2" destOrd="0" parTransId="{B15BE793-AEB0-4D89-B6E1-E2AA39749282}" sibTransId="{159F7D6D-C804-4A08-AE4B-CA4F8DC9E852}"/>
    <dgm:cxn modelId="{B88802C8-AFC0-41EA-9903-8EE0641E1B31}" type="presOf" srcId="{69D2422C-3498-4557-B59A-17A4415F7EC5}" destId="{8A9645B1-04A2-4703-A8D5-82B42D56CE40}" srcOrd="0" destOrd="0" presId="urn:microsoft.com/office/officeart/2005/8/layout/radial1"/>
    <dgm:cxn modelId="{0275E512-9B58-4EAA-87BF-74BBC6CF96CF}" type="presParOf" srcId="{30AA6F18-B823-408E-BC85-C40073EE6001}" destId="{7FA831DF-07F4-47DA-AAB3-CAA3A08030EE}" srcOrd="0" destOrd="0" presId="urn:microsoft.com/office/officeart/2005/8/layout/radial1"/>
    <dgm:cxn modelId="{6034D27C-580E-4A7A-9A0C-4AD94C3A91ED}" type="presParOf" srcId="{30AA6F18-B823-408E-BC85-C40073EE6001}" destId="{B2A1D759-7883-4ADD-BAD4-E4F1887054F6}" srcOrd="1" destOrd="0" presId="urn:microsoft.com/office/officeart/2005/8/layout/radial1"/>
    <dgm:cxn modelId="{BE22DECE-A58D-47D5-BE0C-EFCEA0A7C475}" type="presParOf" srcId="{B2A1D759-7883-4ADD-BAD4-E4F1887054F6}" destId="{BE8799AB-8DB1-494F-AFC4-777573C55D70}" srcOrd="0" destOrd="0" presId="urn:microsoft.com/office/officeart/2005/8/layout/radial1"/>
    <dgm:cxn modelId="{0682F0F8-8B97-4F6F-B4A9-61BF304C81EE}" type="presParOf" srcId="{30AA6F18-B823-408E-BC85-C40073EE6001}" destId="{0D5957D4-13A4-407A-B83B-3B536E0F3018}" srcOrd="2" destOrd="0" presId="urn:microsoft.com/office/officeart/2005/8/layout/radial1"/>
    <dgm:cxn modelId="{74EE0837-96D4-4CCC-B0A0-8B2F3B542F92}" type="presParOf" srcId="{30AA6F18-B823-408E-BC85-C40073EE6001}" destId="{849AC8CA-096F-4B80-B779-7B2519220108}" srcOrd="3" destOrd="0" presId="urn:microsoft.com/office/officeart/2005/8/layout/radial1"/>
    <dgm:cxn modelId="{BD828F7E-FCFF-4208-B8DA-68262BCD4591}" type="presParOf" srcId="{849AC8CA-096F-4B80-B779-7B2519220108}" destId="{E4F4A489-BB06-474C-9EC7-79EE936A1D68}" srcOrd="0" destOrd="0" presId="urn:microsoft.com/office/officeart/2005/8/layout/radial1"/>
    <dgm:cxn modelId="{A9071B85-C4E0-449F-A65F-FDFEA8803B65}" type="presParOf" srcId="{30AA6F18-B823-408E-BC85-C40073EE6001}" destId="{B62BC13E-5FC9-4FAE-A459-D950C55879F0}" srcOrd="4" destOrd="0" presId="urn:microsoft.com/office/officeart/2005/8/layout/radial1"/>
    <dgm:cxn modelId="{3B6A7036-D622-4067-BD7B-7BFDC978E20D}" type="presParOf" srcId="{30AA6F18-B823-408E-BC85-C40073EE6001}" destId="{4484F32E-DC75-4AE8-AA8D-D08E404C10AD}" srcOrd="5" destOrd="0" presId="urn:microsoft.com/office/officeart/2005/8/layout/radial1"/>
    <dgm:cxn modelId="{8D0F01AB-CAE0-4AFB-9885-8199202FA589}" type="presParOf" srcId="{4484F32E-DC75-4AE8-AA8D-D08E404C10AD}" destId="{BD6158B7-569A-4CF5-9BB4-BEA1D360CCAD}" srcOrd="0" destOrd="0" presId="urn:microsoft.com/office/officeart/2005/8/layout/radial1"/>
    <dgm:cxn modelId="{852C7A6A-F6CE-4FD0-9461-AA9B3F6EFB5F}" type="presParOf" srcId="{30AA6F18-B823-408E-BC85-C40073EE6001}" destId="{8A9645B1-04A2-4703-A8D5-82B42D56CE40}" srcOrd="6" destOrd="0" presId="urn:microsoft.com/office/officeart/2005/8/layout/radial1"/>
    <dgm:cxn modelId="{67265407-F565-4EEC-92C7-B3E42BC1AE07}" type="presParOf" srcId="{30AA6F18-B823-408E-BC85-C40073EE6001}" destId="{2808746B-B993-4A4A-80D2-A051BDDA92D9}" srcOrd="7" destOrd="0" presId="urn:microsoft.com/office/officeart/2005/8/layout/radial1"/>
    <dgm:cxn modelId="{0FC46B69-2B3B-4F38-A0DF-25E8A4745467}" type="presParOf" srcId="{2808746B-B993-4A4A-80D2-A051BDDA92D9}" destId="{4EE14E62-4051-48F5-B9FE-3F7CD517625B}" srcOrd="0" destOrd="0" presId="urn:microsoft.com/office/officeart/2005/8/layout/radial1"/>
    <dgm:cxn modelId="{2E5E6B09-07E7-4D8F-908E-E9EC970EF85A}" type="presParOf" srcId="{30AA6F18-B823-408E-BC85-C40073EE6001}" destId="{B4A9C90E-FAAE-4C5D-A50F-E110FF5E967E}"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EC36915-3F33-4BC7-B317-B171766139D2}"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s-MX"/>
        </a:p>
      </dgm:t>
    </dgm:pt>
    <dgm:pt modelId="{4D934873-5D78-473F-8116-CEED9AE40D87}">
      <dgm:prSet phldrT="[Texto]">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s-MX" dirty="0" smtClean="0"/>
            <a:t>Artículo 22.</a:t>
          </a:r>
          <a:endParaRPr lang="es-MX" dirty="0"/>
        </a:p>
      </dgm:t>
    </dgm:pt>
    <dgm:pt modelId="{702112E3-40AE-4F8C-96B1-B16882FB5842}" type="parTrans" cxnId="{48B203E7-6539-460E-B2E7-627232CE0E41}">
      <dgm:prSet/>
      <dgm:spPr/>
      <dgm:t>
        <a:bodyPr/>
        <a:lstStyle/>
        <a:p>
          <a:endParaRPr lang="es-MX"/>
        </a:p>
      </dgm:t>
    </dgm:pt>
    <dgm:pt modelId="{36440E99-7B8D-49A3-B109-E09C522021EE}" type="sibTrans" cxnId="{48B203E7-6539-460E-B2E7-627232CE0E41}">
      <dgm:prSet/>
      <dgm:spPr/>
      <dgm:t>
        <a:bodyPr/>
        <a:lstStyle/>
        <a:p>
          <a:endParaRPr lang="es-MX"/>
        </a:p>
      </dgm:t>
    </dgm:pt>
    <dgm:pt modelId="{4FCDACA7-CE43-409C-AC59-E5C65C30FFA8}">
      <dgm:prSet phldrT="[Texto]">
        <dgm:style>
          <a:lnRef idx="1">
            <a:schemeClr val="accent2"/>
          </a:lnRef>
          <a:fillRef idx="2">
            <a:schemeClr val="accent2"/>
          </a:fillRef>
          <a:effectRef idx="1">
            <a:schemeClr val="accent2"/>
          </a:effectRef>
          <a:fontRef idx="minor">
            <a:schemeClr val="dk1"/>
          </a:fontRef>
        </dgm:style>
      </dgm:prSet>
      <dgm:spPr/>
      <dgm:t>
        <a:bodyPr/>
        <a:lstStyle/>
        <a:p>
          <a:r>
            <a:rPr lang="es-MX" dirty="0" smtClean="0"/>
            <a:t>Principio de </a:t>
          </a:r>
          <a:r>
            <a:rPr lang="es-MX" i="1" dirty="0" smtClean="0"/>
            <a:t>proporcionalidad</a:t>
          </a:r>
          <a:r>
            <a:rPr lang="es-MX" i="0" dirty="0" smtClean="0"/>
            <a:t> en la sentencia, respecto del bien jurídicamente tutelado y el grado de afectación.</a:t>
          </a:r>
          <a:endParaRPr lang="es-MX" dirty="0"/>
        </a:p>
      </dgm:t>
    </dgm:pt>
    <dgm:pt modelId="{F10FF1B9-CBE5-4299-87E3-9CEA95E303DF}" type="parTrans" cxnId="{B4672F0F-05F6-44FF-8AAA-4EEBD8D23446}">
      <dgm:prSet/>
      <dgm:spPr>
        <a:ln>
          <a:solidFill>
            <a:schemeClr val="accent6">
              <a:lumMod val="75000"/>
            </a:schemeClr>
          </a:solidFill>
        </a:ln>
      </dgm:spPr>
      <dgm:t>
        <a:bodyPr/>
        <a:lstStyle/>
        <a:p>
          <a:endParaRPr lang="es-MX"/>
        </a:p>
      </dgm:t>
    </dgm:pt>
    <dgm:pt modelId="{E9A77A77-A8DA-4E93-BF84-6D4FD6C488DF}" type="sibTrans" cxnId="{B4672F0F-05F6-44FF-8AAA-4EEBD8D23446}">
      <dgm:prSet/>
      <dgm:spPr/>
      <dgm:t>
        <a:bodyPr/>
        <a:lstStyle/>
        <a:p>
          <a:endParaRPr lang="es-MX"/>
        </a:p>
      </dgm:t>
    </dgm:pt>
    <dgm:pt modelId="{FB7E4F12-97A9-45D1-ADD4-5AA3C24C9303}">
      <dgm:prSet phldrT="[Texto]">
        <dgm:style>
          <a:lnRef idx="1">
            <a:schemeClr val="accent2"/>
          </a:lnRef>
          <a:fillRef idx="2">
            <a:schemeClr val="accent2"/>
          </a:fillRef>
          <a:effectRef idx="1">
            <a:schemeClr val="accent2"/>
          </a:effectRef>
          <a:fontRef idx="minor">
            <a:schemeClr val="dk1"/>
          </a:fontRef>
        </dgm:style>
      </dgm:prSet>
      <dgm:spPr/>
      <dgm:t>
        <a:bodyPr/>
        <a:lstStyle/>
        <a:p>
          <a:r>
            <a:rPr lang="es-MX" dirty="0" smtClean="0"/>
            <a:t>Extinción de dominio autónomo del proceso penal.</a:t>
          </a:r>
          <a:endParaRPr lang="es-MX" dirty="0"/>
        </a:p>
      </dgm:t>
    </dgm:pt>
    <dgm:pt modelId="{E4C91F09-E3D0-4101-9C66-6EE4C46CEE6E}" type="parTrans" cxnId="{4D860721-A301-41AA-A843-F6C9F99F3B65}">
      <dgm:prSet/>
      <dgm:spPr>
        <a:solidFill>
          <a:srgbClr val="FF0000"/>
        </a:solidFill>
        <a:ln>
          <a:solidFill>
            <a:schemeClr val="accent6">
              <a:lumMod val="75000"/>
            </a:schemeClr>
          </a:solidFill>
        </a:ln>
      </dgm:spPr>
      <dgm:t>
        <a:bodyPr/>
        <a:lstStyle/>
        <a:p>
          <a:endParaRPr lang="es-MX"/>
        </a:p>
      </dgm:t>
    </dgm:pt>
    <dgm:pt modelId="{2AC29227-62D9-4992-9A52-A071C33BACB9}" type="sibTrans" cxnId="{4D860721-A301-41AA-A843-F6C9F99F3B65}">
      <dgm:prSet/>
      <dgm:spPr/>
      <dgm:t>
        <a:bodyPr/>
        <a:lstStyle/>
        <a:p>
          <a:endParaRPr lang="es-MX"/>
        </a:p>
      </dgm:t>
    </dgm:pt>
    <dgm:pt modelId="{BD9785EC-8CF8-455C-AD0B-5DFD3E27D9E7}" type="pres">
      <dgm:prSet presAssocID="{7EC36915-3F33-4BC7-B317-B171766139D2}" presName="diagram" presStyleCnt="0">
        <dgm:presLayoutVars>
          <dgm:chPref val="1"/>
          <dgm:dir/>
          <dgm:animOne val="branch"/>
          <dgm:animLvl val="lvl"/>
          <dgm:resizeHandles/>
        </dgm:presLayoutVars>
      </dgm:prSet>
      <dgm:spPr/>
      <dgm:t>
        <a:bodyPr/>
        <a:lstStyle/>
        <a:p>
          <a:endParaRPr lang="es-MX"/>
        </a:p>
      </dgm:t>
    </dgm:pt>
    <dgm:pt modelId="{CFC8ABDD-5088-499D-986A-2407EC8F4D10}" type="pres">
      <dgm:prSet presAssocID="{4D934873-5D78-473F-8116-CEED9AE40D87}" presName="root" presStyleCnt="0"/>
      <dgm:spPr/>
    </dgm:pt>
    <dgm:pt modelId="{E249615A-6257-4715-B941-B2395F05FC60}" type="pres">
      <dgm:prSet presAssocID="{4D934873-5D78-473F-8116-CEED9AE40D87}" presName="rootComposite" presStyleCnt="0"/>
      <dgm:spPr/>
    </dgm:pt>
    <dgm:pt modelId="{D3BE3566-0746-4BFD-B7B3-2CA17799C7C9}" type="pres">
      <dgm:prSet presAssocID="{4D934873-5D78-473F-8116-CEED9AE40D87}" presName="rootText" presStyleLbl="node1" presStyleIdx="0" presStyleCnt="1" custScaleX="66203" custScaleY="51391"/>
      <dgm:spPr/>
      <dgm:t>
        <a:bodyPr/>
        <a:lstStyle/>
        <a:p>
          <a:endParaRPr lang="es-MX"/>
        </a:p>
      </dgm:t>
    </dgm:pt>
    <dgm:pt modelId="{08689AD7-911E-4334-AA8F-D334ED9870B6}" type="pres">
      <dgm:prSet presAssocID="{4D934873-5D78-473F-8116-CEED9AE40D87}" presName="rootConnector" presStyleLbl="node1" presStyleIdx="0" presStyleCnt="1"/>
      <dgm:spPr/>
      <dgm:t>
        <a:bodyPr/>
        <a:lstStyle/>
        <a:p>
          <a:endParaRPr lang="es-MX"/>
        </a:p>
      </dgm:t>
    </dgm:pt>
    <dgm:pt modelId="{61F58C3A-9A7B-498B-808C-4C7D94048A54}" type="pres">
      <dgm:prSet presAssocID="{4D934873-5D78-473F-8116-CEED9AE40D87}" presName="childShape" presStyleCnt="0"/>
      <dgm:spPr/>
    </dgm:pt>
    <dgm:pt modelId="{E6011DD6-62CC-461C-9B3F-93438F45A3D1}" type="pres">
      <dgm:prSet presAssocID="{F10FF1B9-CBE5-4299-87E3-9CEA95E303DF}" presName="Name13" presStyleLbl="parChTrans1D2" presStyleIdx="0" presStyleCnt="2"/>
      <dgm:spPr/>
      <dgm:t>
        <a:bodyPr/>
        <a:lstStyle/>
        <a:p>
          <a:endParaRPr lang="es-MX"/>
        </a:p>
      </dgm:t>
    </dgm:pt>
    <dgm:pt modelId="{6BD179E8-0EC7-44BC-9F79-623160509A8D}" type="pres">
      <dgm:prSet presAssocID="{4FCDACA7-CE43-409C-AC59-E5C65C30FFA8}" presName="childText" presStyleLbl="bgAcc1" presStyleIdx="0" presStyleCnt="2">
        <dgm:presLayoutVars>
          <dgm:bulletEnabled val="1"/>
        </dgm:presLayoutVars>
      </dgm:prSet>
      <dgm:spPr/>
      <dgm:t>
        <a:bodyPr/>
        <a:lstStyle/>
        <a:p>
          <a:endParaRPr lang="es-MX"/>
        </a:p>
      </dgm:t>
    </dgm:pt>
    <dgm:pt modelId="{770E8CF8-BB17-4769-8C23-F95019147911}" type="pres">
      <dgm:prSet presAssocID="{E4C91F09-E3D0-4101-9C66-6EE4C46CEE6E}" presName="Name13" presStyleLbl="parChTrans1D2" presStyleIdx="1" presStyleCnt="2"/>
      <dgm:spPr/>
      <dgm:t>
        <a:bodyPr/>
        <a:lstStyle/>
        <a:p>
          <a:endParaRPr lang="es-MX"/>
        </a:p>
      </dgm:t>
    </dgm:pt>
    <dgm:pt modelId="{54C3508B-3116-4FD9-9654-5032064D8F83}" type="pres">
      <dgm:prSet presAssocID="{FB7E4F12-97A9-45D1-ADD4-5AA3C24C9303}" presName="childText" presStyleLbl="bgAcc1" presStyleIdx="1" presStyleCnt="2">
        <dgm:presLayoutVars>
          <dgm:bulletEnabled val="1"/>
        </dgm:presLayoutVars>
      </dgm:prSet>
      <dgm:spPr/>
      <dgm:t>
        <a:bodyPr/>
        <a:lstStyle/>
        <a:p>
          <a:endParaRPr lang="es-MX"/>
        </a:p>
      </dgm:t>
    </dgm:pt>
  </dgm:ptLst>
  <dgm:cxnLst>
    <dgm:cxn modelId="{6FA8D1FE-C522-4A50-AC66-346D10CC0CEC}" type="presOf" srcId="{7EC36915-3F33-4BC7-B317-B171766139D2}" destId="{BD9785EC-8CF8-455C-AD0B-5DFD3E27D9E7}" srcOrd="0" destOrd="0" presId="urn:microsoft.com/office/officeart/2005/8/layout/hierarchy3"/>
    <dgm:cxn modelId="{74D482A9-7913-40BD-B40F-EB72DF74B04C}" type="presOf" srcId="{FB7E4F12-97A9-45D1-ADD4-5AA3C24C9303}" destId="{54C3508B-3116-4FD9-9654-5032064D8F83}" srcOrd="0" destOrd="0" presId="urn:microsoft.com/office/officeart/2005/8/layout/hierarchy3"/>
    <dgm:cxn modelId="{C0B0E83B-96A2-47AD-901B-EB7E2C21574D}" type="presOf" srcId="{F10FF1B9-CBE5-4299-87E3-9CEA95E303DF}" destId="{E6011DD6-62CC-461C-9B3F-93438F45A3D1}" srcOrd="0" destOrd="0" presId="urn:microsoft.com/office/officeart/2005/8/layout/hierarchy3"/>
    <dgm:cxn modelId="{B4672F0F-05F6-44FF-8AAA-4EEBD8D23446}" srcId="{4D934873-5D78-473F-8116-CEED9AE40D87}" destId="{4FCDACA7-CE43-409C-AC59-E5C65C30FFA8}" srcOrd="0" destOrd="0" parTransId="{F10FF1B9-CBE5-4299-87E3-9CEA95E303DF}" sibTransId="{E9A77A77-A8DA-4E93-BF84-6D4FD6C488DF}"/>
    <dgm:cxn modelId="{257FDF70-8242-4BC9-B513-7878D7D8DD84}" type="presOf" srcId="{4D934873-5D78-473F-8116-CEED9AE40D87}" destId="{08689AD7-911E-4334-AA8F-D334ED9870B6}" srcOrd="1" destOrd="0" presId="urn:microsoft.com/office/officeart/2005/8/layout/hierarchy3"/>
    <dgm:cxn modelId="{4D860721-A301-41AA-A843-F6C9F99F3B65}" srcId="{4D934873-5D78-473F-8116-CEED9AE40D87}" destId="{FB7E4F12-97A9-45D1-ADD4-5AA3C24C9303}" srcOrd="1" destOrd="0" parTransId="{E4C91F09-E3D0-4101-9C66-6EE4C46CEE6E}" sibTransId="{2AC29227-62D9-4992-9A52-A071C33BACB9}"/>
    <dgm:cxn modelId="{48B203E7-6539-460E-B2E7-627232CE0E41}" srcId="{7EC36915-3F33-4BC7-B317-B171766139D2}" destId="{4D934873-5D78-473F-8116-CEED9AE40D87}" srcOrd="0" destOrd="0" parTransId="{702112E3-40AE-4F8C-96B1-B16882FB5842}" sibTransId="{36440E99-7B8D-49A3-B109-E09C522021EE}"/>
    <dgm:cxn modelId="{AC6F3392-2D56-4851-AEC0-08DA8CECAC45}" type="presOf" srcId="{4D934873-5D78-473F-8116-CEED9AE40D87}" destId="{D3BE3566-0746-4BFD-B7B3-2CA17799C7C9}" srcOrd="0" destOrd="0" presId="urn:microsoft.com/office/officeart/2005/8/layout/hierarchy3"/>
    <dgm:cxn modelId="{837ECADB-CC63-42BA-A821-98DAEA3B97A9}" type="presOf" srcId="{4FCDACA7-CE43-409C-AC59-E5C65C30FFA8}" destId="{6BD179E8-0EC7-44BC-9F79-623160509A8D}" srcOrd="0" destOrd="0" presId="urn:microsoft.com/office/officeart/2005/8/layout/hierarchy3"/>
    <dgm:cxn modelId="{EDE3A17E-5EFD-499A-9B8F-FB13D4E525E3}" type="presOf" srcId="{E4C91F09-E3D0-4101-9C66-6EE4C46CEE6E}" destId="{770E8CF8-BB17-4769-8C23-F95019147911}" srcOrd="0" destOrd="0" presId="urn:microsoft.com/office/officeart/2005/8/layout/hierarchy3"/>
    <dgm:cxn modelId="{8462C654-3716-4E47-8A13-B41EE0E0A2E4}" type="presParOf" srcId="{BD9785EC-8CF8-455C-AD0B-5DFD3E27D9E7}" destId="{CFC8ABDD-5088-499D-986A-2407EC8F4D10}" srcOrd="0" destOrd="0" presId="urn:microsoft.com/office/officeart/2005/8/layout/hierarchy3"/>
    <dgm:cxn modelId="{AE5CD628-7D1D-4F40-A996-9242AF7EECD6}" type="presParOf" srcId="{CFC8ABDD-5088-499D-986A-2407EC8F4D10}" destId="{E249615A-6257-4715-B941-B2395F05FC60}" srcOrd="0" destOrd="0" presId="urn:microsoft.com/office/officeart/2005/8/layout/hierarchy3"/>
    <dgm:cxn modelId="{98D17F4D-93F8-4EA9-8F05-0FA5FCD60BE9}" type="presParOf" srcId="{E249615A-6257-4715-B941-B2395F05FC60}" destId="{D3BE3566-0746-4BFD-B7B3-2CA17799C7C9}" srcOrd="0" destOrd="0" presId="urn:microsoft.com/office/officeart/2005/8/layout/hierarchy3"/>
    <dgm:cxn modelId="{C35DA0E5-56CE-4149-99E7-3A47866DDB5D}" type="presParOf" srcId="{E249615A-6257-4715-B941-B2395F05FC60}" destId="{08689AD7-911E-4334-AA8F-D334ED9870B6}" srcOrd="1" destOrd="0" presId="urn:microsoft.com/office/officeart/2005/8/layout/hierarchy3"/>
    <dgm:cxn modelId="{5D764C79-7DF6-4887-9D16-7D9C60FD6D38}" type="presParOf" srcId="{CFC8ABDD-5088-499D-986A-2407EC8F4D10}" destId="{61F58C3A-9A7B-498B-808C-4C7D94048A54}" srcOrd="1" destOrd="0" presId="urn:microsoft.com/office/officeart/2005/8/layout/hierarchy3"/>
    <dgm:cxn modelId="{03188A80-0858-4E2C-84E4-DE84F981E868}" type="presParOf" srcId="{61F58C3A-9A7B-498B-808C-4C7D94048A54}" destId="{E6011DD6-62CC-461C-9B3F-93438F45A3D1}" srcOrd="0" destOrd="0" presId="urn:microsoft.com/office/officeart/2005/8/layout/hierarchy3"/>
    <dgm:cxn modelId="{B698D0D9-9921-4457-8F49-5F70A6BA2B6F}" type="presParOf" srcId="{61F58C3A-9A7B-498B-808C-4C7D94048A54}" destId="{6BD179E8-0EC7-44BC-9F79-623160509A8D}" srcOrd="1" destOrd="0" presId="urn:microsoft.com/office/officeart/2005/8/layout/hierarchy3"/>
    <dgm:cxn modelId="{2AD2B6E9-3E47-4D0A-BD7E-A5C1022A9977}" type="presParOf" srcId="{61F58C3A-9A7B-498B-808C-4C7D94048A54}" destId="{770E8CF8-BB17-4769-8C23-F95019147911}" srcOrd="2" destOrd="0" presId="urn:microsoft.com/office/officeart/2005/8/layout/hierarchy3"/>
    <dgm:cxn modelId="{BA7A423F-8FDD-4BB5-B413-83E7FBE1BB0C}" type="presParOf" srcId="{61F58C3A-9A7B-498B-808C-4C7D94048A54}" destId="{54C3508B-3116-4FD9-9654-5032064D8F83}"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E9D19E9-54ED-4E24-B674-3E2F75E83882}"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s-MX"/>
        </a:p>
      </dgm:t>
    </dgm:pt>
    <dgm:pt modelId="{243DFCA5-9BEA-46FB-8C4E-CDD2B2642C45}">
      <dgm:prSet phldrT="[Texto]">
        <dgm:style>
          <a:lnRef idx="2">
            <a:schemeClr val="accent6"/>
          </a:lnRef>
          <a:fillRef idx="1">
            <a:schemeClr val="lt1"/>
          </a:fillRef>
          <a:effectRef idx="0">
            <a:schemeClr val="accent6"/>
          </a:effectRef>
          <a:fontRef idx="minor">
            <a:schemeClr val="dk1"/>
          </a:fontRef>
        </dgm:style>
      </dgm:prSet>
      <dgm:spPr/>
      <dgm:t>
        <a:bodyPr/>
        <a:lstStyle/>
        <a:p>
          <a:r>
            <a:rPr lang="es-MX" dirty="0" smtClean="0"/>
            <a:t>Artículo 22.</a:t>
          </a:r>
        </a:p>
        <a:p>
          <a:r>
            <a:rPr lang="es-MX" dirty="0" smtClean="0"/>
            <a:t>Principios de los procesos de extinción de dominio:</a:t>
          </a:r>
          <a:endParaRPr lang="es-MX" dirty="0"/>
        </a:p>
      </dgm:t>
    </dgm:pt>
    <dgm:pt modelId="{0CE3D77E-80B4-4BC7-8426-CB4A29A4016D}" type="parTrans" cxnId="{1D9562E8-F740-4A38-B70F-5A774DA4B13B}">
      <dgm:prSet/>
      <dgm:spPr/>
      <dgm:t>
        <a:bodyPr/>
        <a:lstStyle/>
        <a:p>
          <a:endParaRPr lang="es-MX"/>
        </a:p>
      </dgm:t>
    </dgm:pt>
    <dgm:pt modelId="{FCCB76D8-DF61-469F-83E1-EF971926C70B}" type="sibTrans" cxnId="{1D9562E8-F740-4A38-B70F-5A774DA4B13B}">
      <dgm:prSet/>
      <dgm:spPr/>
      <dgm:t>
        <a:bodyPr/>
        <a:lstStyle/>
        <a:p>
          <a:endParaRPr lang="es-MX"/>
        </a:p>
      </dgm:t>
    </dgm:pt>
    <dgm:pt modelId="{7EB542F8-4158-49AE-8969-E5B87FE94D87}">
      <dgm:prSet phldrT="[Texto]">
        <dgm:style>
          <a:lnRef idx="1">
            <a:schemeClr val="accent6"/>
          </a:lnRef>
          <a:fillRef idx="2">
            <a:schemeClr val="accent6"/>
          </a:fillRef>
          <a:effectRef idx="1">
            <a:schemeClr val="accent6"/>
          </a:effectRef>
          <a:fontRef idx="minor">
            <a:schemeClr val="dk1"/>
          </a:fontRef>
        </dgm:style>
      </dgm:prSet>
      <dgm:spPr/>
      <dgm:t>
        <a:bodyPr/>
        <a:lstStyle/>
        <a:p>
          <a:r>
            <a:rPr lang="es-MX" dirty="0" smtClean="0"/>
            <a:t>I. Será jurisdiccional y autónomo a la materia penal.</a:t>
          </a:r>
        </a:p>
        <a:p>
          <a:r>
            <a:rPr lang="es-MX" dirty="0" smtClean="0"/>
            <a:t>II. Procederá en los casos de delincuencia organizada, delitos contra la salud, secuestro, robo de vehículos y trata de personas, respecto de los bienes siguientes:</a:t>
          </a:r>
        </a:p>
        <a:p>
          <a:endParaRPr lang="es-MX" dirty="0" smtClean="0"/>
        </a:p>
        <a:p>
          <a:r>
            <a:rPr lang="es-ES" b="1" dirty="0" smtClean="0"/>
            <a:t>a)</a:t>
          </a:r>
          <a:r>
            <a:rPr lang="es-ES" dirty="0" smtClean="0"/>
            <a:t> 	</a:t>
          </a:r>
          <a:r>
            <a:rPr lang="es-MX" dirty="0" smtClean="0"/>
            <a:t>Aquellos que sean instrumento, objeto o producto del delito, aún cuando no se haya dictado la sentencia que determine la responsabilidad penal, pero existan elementos suficientes para determinar que el hecho ilícito sucedió.</a:t>
          </a:r>
        </a:p>
        <a:p>
          <a:endParaRPr lang="es-MX" dirty="0" smtClean="0"/>
        </a:p>
        <a:p>
          <a:r>
            <a:rPr lang="es-ES" b="1" dirty="0" smtClean="0"/>
            <a:t>b)</a:t>
          </a:r>
          <a:r>
            <a:rPr lang="es-ES" dirty="0" smtClean="0"/>
            <a:t> 	</a:t>
          </a:r>
          <a:r>
            <a:rPr lang="es-MX" dirty="0" smtClean="0"/>
            <a:t>Aquellos que no sean instrumento, objeto o producto del delito, pero que hayan sido utilizados o destinados a ocultar o mezclar bienes producto del delito, siempre y cuando se reúnan los extremos del inciso anterior.</a:t>
          </a:r>
        </a:p>
        <a:p>
          <a:endParaRPr lang="es-MX" dirty="0" smtClean="0"/>
        </a:p>
        <a:p>
          <a:r>
            <a:rPr lang="es-ES" b="1" dirty="0" smtClean="0"/>
            <a:t>c)</a:t>
          </a:r>
          <a:r>
            <a:rPr lang="es-ES" dirty="0" smtClean="0"/>
            <a:t> 	</a:t>
          </a:r>
          <a:r>
            <a:rPr lang="es-MX" dirty="0" smtClean="0"/>
            <a:t>Aquellos que estén siendo utilizados para la comisión de delitos por un tercero, si su dueño tuvo conocimiento de ello y no lo notificó a la autoridad o hizo algo para impedirlo.</a:t>
          </a:r>
        </a:p>
        <a:p>
          <a:endParaRPr lang="es-MX" dirty="0" smtClean="0"/>
        </a:p>
        <a:p>
          <a:r>
            <a:rPr lang="es-ES" b="1" dirty="0" smtClean="0"/>
            <a:t>d)</a:t>
          </a:r>
          <a:r>
            <a:rPr lang="es-ES" dirty="0" smtClean="0"/>
            <a:t> 	</a:t>
          </a:r>
          <a:r>
            <a:rPr lang="es-MX" dirty="0" smtClean="0"/>
            <a:t>Aquellos que estén intitulados a nombre de terceros, pero existan suficientes elementos para determinar que son producto de delitos patrimoniales o de delincuencia organizada, y el acusado por estos delitos se comporte como dueño.</a:t>
          </a:r>
        </a:p>
        <a:p>
          <a:endParaRPr lang="es-MX" dirty="0" smtClean="0"/>
        </a:p>
        <a:p>
          <a:r>
            <a:rPr lang="es-MX" b="1" dirty="0" smtClean="0"/>
            <a:t>III.</a:t>
          </a:r>
          <a:r>
            <a:rPr lang="es-MX" dirty="0" smtClean="0"/>
            <a:t> 	Toda persona que se considere afectada podrá interponer los recursos respectivos para demostrar la procedencia lícita de los bienes y su actuación de buena fe, así como que estaba impedida para conocer la utilización ilícita de sus bienes.</a:t>
          </a:r>
        </a:p>
      </dgm:t>
    </dgm:pt>
    <dgm:pt modelId="{1033A5A6-6C2A-4260-9475-47AE936D1BCC}" type="parTrans" cxnId="{8B8BE5E4-2BA8-49A3-B349-9FB8E942CCA3}">
      <dgm:prSet/>
      <dgm:spPr>
        <a:ln>
          <a:solidFill>
            <a:schemeClr val="accent6">
              <a:lumMod val="75000"/>
            </a:schemeClr>
          </a:solidFill>
        </a:ln>
      </dgm:spPr>
      <dgm:t>
        <a:bodyPr/>
        <a:lstStyle/>
        <a:p>
          <a:endParaRPr lang="es-MX"/>
        </a:p>
      </dgm:t>
    </dgm:pt>
    <dgm:pt modelId="{5208E04B-E239-44A6-9968-82F2B5710470}" type="sibTrans" cxnId="{8B8BE5E4-2BA8-49A3-B349-9FB8E942CCA3}">
      <dgm:prSet/>
      <dgm:spPr/>
      <dgm:t>
        <a:bodyPr/>
        <a:lstStyle/>
        <a:p>
          <a:endParaRPr lang="es-MX"/>
        </a:p>
      </dgm:t>
    </dgm:pt>
    <dgm:pt modelId="{9E4ACBFF-C6A8-406E-9704-D077DAAA53DC}" type="pres">
      <dgm:prSet presAssocID="{3E9D19E9-54ED-4E24-B674-3E2F75E83882}" presName="hierChild1" presStyleCnt="0">
        <dgm:presLayoutVars>
          <dgm:orgChart val="1"/>
          <dgm:chPref val="1"/>
          <dgm:dir/>
          <dgm:animOne val="branch"/>
          <dgm:animLvl val="lvl"/>
          <dgm:resizeHandles/>
        </dgm:presLayoutVars>
      </dgm:prSet>
      <dgm:spPr/>
      <dgm:t>
        <a:bodyPr/>
        <a:lstStyle/>
        <a:p>
          <a:endParaRPr lang="es-MX"/>
        </a:p>
      </dgm:t>
    </dgm:pt>
    <dgm:pt modelId="{21F077B4-44D2-4AE0-B9DD-70B214005FEB}" type="pres">
      <dgm:prSet presAssocID="{243DFCA5-9BEA-46FB-8C4E-CDD2B2642C45}" presName="hierRoot1" presStyleCnt="0">
        <dgm:presLayoutVars>
          <dgm:hierBranch val="init"/>
        </dgm:presLayoutVars>
      </dgm:prSet>
      <dgm:spPr/>
    </dgm:pt>
    <dgm:pt modelId="{FE2C8A73-2064-4023-9D9F-7BAF30638682}" type="pres">
      <dgm:prSet presAssocID="{243DFCA5-9BEA-46FB-8C4E-CDD2B2642C45}" presName="rootComposite1" presStyleCnt="0"/>
      <dgm:spPr/>
    </dgm:pt>
    <dgm:pt modelId="{50FC7F57-8706-480E-80F4-CF3125AF5732}" type="pres">
      <dgm:prSet presAssocID="{243DFCA5-9BEA-46FB-8C4E-CDD2B2642C45}" presName="rootText1" presStyleLbl="node0" presStyleIdx="0" presStyleCnt="1" custScaleX="106553" custScaleY="31352">
        <dgm:presLayoutVars>
          <dgm:chPref val="3"/>
        </dgm:presLayoutVars>
      </dgm:prSet>
      <dgm:spPr/>
      <dgm:t>
        <a:bodyPr/>
        <a:lstStyle/>
        <a:p>
          <a:endParaRPr lang="es-MX"/>
        </a:p>
      </dgm:t>
    </dgm:pt>
    <dgm:pt modelId="{077BAD7F-C7B5-4E56-BC7A-9946D93ACDBC}" type="pres">
      <dgm:prSet presAssocID="{243DFCA5-9BEA-46FB-8C4E-CDD2B2642C45}" presName="rootConnector1" presStyleLbl="node1" presStyleIdx="0" presStyleCnt="0"/>
      <dgm:spPr/>
      <dgm:t>
        <a:bodyPr/>
        <a:lstStyle/>
        <a:p>
          <a:endParaRPr lang="es-MX"/>
        </a:p>
      </dgm:t>
    </dgm:pt>
    <dgm:pt modelId="{C8C97E73-65D9-47A6-9F68-6B46CA6340D6}" type="pres">
      <dgm:prSet presAssocID="{243DFCA5-9BEA-46FB-8C4E-CDD2B2642C45}" presName="hierChild2" presStyleCnt="0"/>
      <dgm:spPr/>
    </dgm:pt>
    <dgm:pt modelId="{3B7EBB9C-CF64-4DA1-BC7F-D48CAF869C72}" type="pres">
      <dgm:prSet presAssocID="{1033A5A6-6C2A-4260-9475-47AE936D1BCC}" presName="Name37" presStyleLbl="parChTrans1D2" presStyleIdx="0" presStyleCnt="1"/>
      <dgm:spPr/>
      <dgm:t>
        <a:bodyPr/>
        <a:lstStyle/>
        <a:p>
          <a:endParaRPr lang="es-MX"/>
        </a:p>
      </dgm:t>
    </dgm:pt>
    <dgm:pt modelId="{8B218436-2980-4A1E-926A-6A5AF4D73038}" type="pres">
      <dgm:prSet presAssocID="{7EB542F8-4158-49AE-8969-E5B87FE94D87}" presName="hierRoot2" presStyleCnt="0">
        <dgm:presLayoutVars>
          <dgm:hierBranch val="init"/>
        </dgm:presLayoutVars>
      </dgm:prSet>
      <dgm:spPr/>
    </dgm:pt>
    <dgm:pt modelId="{50BF14E0-8829-45B6-86DE-CD437C6103ED}" type="pres">
      <dgm:prSet presAssocID="{7EB542F8-4158-49AE-8969-E5B87FE94D87}" presName="rootComposite" presStyleCnt="0"/>
      <dgm:spPr/>
    </dgm:pt>
    <dgm:pt modelId="{D9FB11A6-5C3C-4A59-9410-26717076B41F}" type="pres">
      <dgm:prSet presAssocID="{7EB542F8-4158-49AE-8969-E5B87FE94D87}" presName="rootText" presStyleLbl="node2" presStyleIdx="0" presStyleCnt="1" custScaleX="180303" custScaleY="207674" custLinFactNeighborX="-1578" custLinFactNeighborY="-25665">
        <dgm:presLayoutVars>
          <dgm:chPref val="3"/>
        </dgm:presLayoutVars>
      </dgm:prSet>
      <dgm:spPr/>
      <dgm:t>
        <a:bodyPr/>
        <a:lstStyle/>
        <a:p>
          <a:endParaRPr lang="es-MX"/>
        </a:p>
      </dgm:t>
    </dgm:pt>
    <dgm:pt modelId="{CE6A86EA-2DD9-40FC-B75A-98F06B9BA040}" type="pres">
      <dgm:prSet presAssocID="{7EB542F8-4158-49AE-8969-E5B87FE94D87}" presName="rootConnector" presStyleLbl="node2" presStyleIdx="0" presStyleCnt="1"/>
      <dgm:spPr/>
      <dgm:t>
        <a:bodyPr/>
        <a:lstStyle/>
        <a:p>
          <a:endParaRPr lang="es-MX"/>
        </a:p>
      </dgm:t>
    </dgm:pt>
    <dgm:pt modelId="{4A485A61-2758-4EE0-A57E-7A808490E90E}" type="pres">
      <dgm:prSet presAssocID="{7EB542F8-4158-49AE-8969-E5B87FE94D87}" presName="hierChild4" presStyleCnt="0"/>
      <dgm:spPr/>
    </dgm:pt>
    <dgm:pt modelId="{4892CE1B-D520-422B-9E30-D0A8141CF1D5}" type="pres">
      <dgm:prSet presAssocID="{7EB542F8-4158-49AE-8969-E5B87FE94D87}" presName="hierChild5" presStyleCnt="0"/>
      <dgm:spPr/>
    </dgm:pt>
    <dgm:pt modelId="{481C67A5-4920-4D17-A074-16DEE68F88EF}" type="pres">
      <dgm:prSet presAssocID="{243DFCA5-9BEA-46FB-8C4E-CDD2B2642C45}" presName="hierChild3" presStyleCnt="0"/>
      <dgm:spPr/>
    </dgm:pt>
  </dgm:ptLst>
  <dgm:cxnLst>
    <dgm:cxn modelId="{3B80749C-6D86-4AD7-BEB4-57E3AD30A601}" type="presOf" srcId="{7EB542F8-4158-49AE-8969-E5B87FE94D87}" destId="{CE6A86EA-2DD9-40FC-B75A-98F06B9BA040}" srcOrd="1" destOrd="0" presId="urn:microsoft.com/office/officeart/2005/8/layout/orgChart1"/>
    <dgm:cxn modelId="{1D9562E8-F740-4A38-B70F-5A774DA4B13B}" srcId="{3E9D19E9-54ED-4E24-B674-3E2F75E83882}" destId="{243DFCA5-9BEA-46FB-8C4E-CDD2B2642C45}" srcOrd="0" destOrd="0" parTransId="{0CE3D77E-80B4-4BC7-8426-CB4A29A4016D}" sibTransId="{FCCB76D8-DF61-469F-83E1-EF971926C70B}"/>
    <dgm:cxn modelId="{85F9F005-A5C9-4D49-8B19-5B6B46717764}" type="presOf" srcId="{243DFCA5-9BEA-46FB-8C4E-CDD2B2642C45}" destId="{50FC7F57-8706-480E-80F4-CF3125AF5732}" srcOrd="0" destOrd="0" presId="urn:microsoft.com/office/officeart/2005/8/layout/orgChart1"/>
    <dgm:cxn modelId="{8B8BE5E4-2BA8-49A3-B349-9FB8E942CCA3}" srcId="{243DFCA5-9BEA-46FB-8C4E-CDD2B2642C45}" destId="{7EB542F8-4158-49AE-8969-E5B87FE94D87}" srcOrd="0" destOrd="0" parTransId="{1033A5A6-6C2A-4260-9475-47AE936D1BCC}" sibTransId="{5208E04B-E239-44A6-9968-82F2B5710470}"/>
    <dgm:cxn modelId="{11F27F3C-4AE9-4FBE-B5E1-7B6B08D02E73}" type="presOf" srcId="{3E9D19E9-54ED-4E24-B674-3E2F75E83882}" destId="{9E4ACBFF-C6A8-406E-9704-D077DAAA53DC}" srcOrd="0" destOrd="0" presId="urn:microsoft.com/office/officeart/2005/8/layout/orgChart1"/>
    <dgm:cxn modelId="{EDA01559-985D-4291-8FC0-46D79DF813A9}" type="presOf" srcId="{7EB542F8-4158-49AE-8969-E5B87FE94D87}" destId="{D9FB11A6-5C3C-4A59-9410-26717076B41F}" srcOrd="0" destOrd="0" presId="urn:microsoft.com/office/officeart/2005/8/layout/orgChart1"/>
    <dgm:cxn modelId="{7E1EC245-6169-4070-97A9-7C4384DDAC0E}" type="presOf" srcId="{1033A5A6-6C2A-4260-9475-47AE936D1BCC}" destId="{3B7EBB9C-CF64-4DA1-BC7F-D48CAF869C72}" srcOrd="0" destOrd="0" presId="urn:microsoft.com/office/officeart/2005/8/layout/orgChart1"/>
    <dgm:cxn modelId="{B486F15D-FBCA-42BF-9C5D-AE8FC2579D74}" type="presOf" srcId="{243DFCA5-9BEA-46FB-8C4E-CDD2B2642C45}" destId="{077BAD7F-C7B5-4E56-BC7A-9946D93ACDBC}" srcOrd="1" destOrd="0" presId="urn:microsoft.com/office/officeart/2005/8/layout/orgChart1"/>
    <dgm:cxn modelId="{0F7219CF-3B79-458F-A88D-AE082D5BA805}" type="presParOf" srcId="{9E4ACBFF-C6A8-406E-9704-D077DAAA53DC}" destId="{21F077B4-44D2-4AE0-B9DD-70B214005FEB}" srcOrd="0" destOrd="0" presId="urn:microsoft.com/office/officeart/2005/8/layout/orgChart1"/>
    <dgm:cxn modelId="{2BB09C4E-97E4-42CC-A844-F60ACBCB1F90}" type="presParOf" srcId="{21F077B4-44D2-4AE0-B9DD-70B214005FEB}" destId="{FE2C8A73-2064-4023-9D9F-7BAF30638682}" srcOrd="0" destOrd="0" presId="urn:microsoft.com/office/officeart/2005/8/layout/orgChart1"/>
    <dgm:cxn modelId="{21D84320-8A02-40C5-8F45-FF12E8579D77}" type="presParOf" srcId="{FE2C8A73-2064-4023-9D9F-7BAF30638682}" destId="{50FC7F57-8706-480E-80F4-CF3125AF5732}" srcOrd="0" destOrd="0" presId="urn:microsoft.com/office/officeart/2005/8/layout/orgChart1"/>
    <dgm:cxn modelId="{2800ABD0-8818-4F10-BFC7-98A0F75266BE}" type="presParOf" srcId="{FE2C8A73-2064-4023-9D9F-7BAF30638682}" destId="{077BAD7F-C7B5-4E56-BC7A-9946D93ACDBC}" srcOrd="1" destOrd="0" presId="urn:microsoft.com/office/officeart/2005/8/layout/orgChart1"/>
    <dgm:cxn modelId="{1EBFA1EB-DD95-4BD1-9170-76685ADA000E}" type="presParOf" srcId="{21F077B4-44D2-4AE0-B9DD-70B214005FEB}" destId="{C8C97E73-65D9-47A6-9F68-6B46CA6340D6}" srcOrd="1" destOrd="0" presId="urn:microsoft.com/office/officeart/2005/8/layout/orgChart1"/>
    <dgm:cxn modelId="{CB127B6C-8BB1-4240-9DF5-22A24F0F767F}" type="presParOf" srcId="{C8C97E73-65D9-47A6-9F68-6B46CA6340D6}" destId="{3B7EBB9C-CF64-4DA1-BC7F-D48CAF869C72}" srcOrd="0" destOrd="0" presId="urn:microsoft.com/office/officeart/2005/8/layout/orgChart1"/>
    <dgm:cxn modelId="{851BF432-35BB-4366-801C-6DD00C3A3B8D}" type="presParOf" srcId="{C8C97E73-65D9-47A6-9F68-6B46CA6340D6}" destId="{8B218436-2980-4A1E-926A-6A5AF4D73038}" srcOrd="1" destOrd="0" presId="urn:microsoft.com/office/officeart/2005/8/layout/orgChart1"/>
    <dgm:cxn modelId="{0962F114-BA31-457F-8E74-DE4A86BFB0EC}" type="presParOf" srcId="{8B218436-2980-4A1E-926A-6A5AF4D73038}" destId="{50BF14E0-8829-45B6-86DE-CD437C6103ED}" srcOrd="0" destOrd="0" presId="urn:microsoft.com/office/officeart/2005/8/layout/orgChart1"/>
    <dgm:cxn modelId="{DB01C5D6-0A66-4D15-A117-A685C04EE662}" type="presParOf" srcId="{50BF14E0-8829-45B6-86DE-CD437C6103ED}" destId="{D9FB11A6-5C3C-4A59-9410-26717076B41F}" srcOrd="0" destOrd="0" presId="urn:microsoft.com/office/officeart/2005/8/layout/orgChart1"/>
    <dgm:cxn modelId="{19E4ADF7-229C-4A3B-8FAE-4B7AE947BC78}" type="presParOf" srcId="{50BF14E0-8829-45B6-86DE-CD437C6103ED}" destId="{CE6A86EA-2DD9-40FC-B75A-98F06B9BA040}" srcOrd="1" destOrd="0" presId="urn:microsoft.com/office/officeart/2005/8/layout/orgChart1"/>
    <dgm:cxn modelId="{D8284084-5306-4DCD-9E6F-E909C8113AFF}" type="presParOf" srcId="{8B218436-2980-4A1E-926A-6A5AF4D73038}" destId="{4A485A61-2758-4EE0-A57E-7A808490E90E}" srcOrd="1" destOrd="0" presId="urn:microsoft.com/office/officeart/2005/8/layout/orgChart1"/>
    <dgm:cxn modelId="{DF1BF50F-DC2B-4B3E-9847-DC8A5D6374CD}" type="presParOf" srcId="{8B218436-2980-4A1E-926A-6A5AF4D73038}" destId="{4892CE1B-D520-422B-9E30-D0A8141CF1D5}" srcOrd="2" destOrd="0" presId="urn:microsoft.com/office/officeart/2005/8/layout/orgChart1"/>
    <dgm:cxn modelId="{B1A0FC28-6568-4F24-8F32-F15946AC6165}" type="presParOf" srcId="{21F077B4-44D2-4AE0-B9DD-70B214005FEB}" destId="{481C67A5-4920-4D17-A074-16DEE68F88EF}"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BE8962E-7492-4282-965F-E343A669C500}"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s-MX"/>
        </a:p>
      </dgm:t>
    </dgm:pt>
    <dgm:pt modelId="{3FAEB77B-14FD-4F16-B983-ABBDCD16D91E}">
      <dgm:prSet phldrT="[Texto]">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s-MX" dirty="0" smtClean="0"/>
            <a:t>Artículo 73.</a:t>
          </a:r>
          <a:endParaRPr lang="es-MX" dirty="0"/>
        </a:p>
      </dgm:t>
    </dgm:pt>
    <dgm:pt modelId="{40B340D6-5C9E-41D1-8F7E-31B2A14706A4}" type="parTrans" cxnId="{C3C6EFF6-B907-4F0E-9DA3-D12DF53B9E2B}">
      <dgm:prSet/>
      <dgm:spPr/>
      <dgm:t>
        <a:bodyPr/>
        <a:lstStyle/>
        <a:p>
          <a:endParaRPr lang="es-MX"/>
        </a:p>
      </dgm:t>
    </dgm:pt>
    <dgm:pt modelId="{E6602B03-7C56-49E1-9721-554101D4A83F}" type="sibTrans" cxnId="{C3C6EFF6-B907-4F0E-9DA3-D12DF53B9E2B}">
      <dgm:prSet/>
      <dgm:spPr/>
      <dgm:t>
        <a:bodyPr/>
        <a:lstStyle/>
        <a:p>
          <a:endParaRPr lang="es-MX"/>
        </a:p>
      </dgm:t>
    </dgm:pt>
    <dgm:pt modelId="{BDD3FF9B-F3F3-42C4-BAEA-BAE1B2DD570C}">
      <dgm:prSet phldrT="[Texto]">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dirty="0" smtClean="0"/>
            <a:t>Delincuencia organizada.</a:t>
          </a:r>
          <a:endParaRPr lang="es-MX" dirty="0"/>
        </a:p>
      </dgm:t>
    </dgm:pt>
    <dgm:pt modelId="{0392C2BE-A4F1-4C87-A418-6A8857653B72}" type="parTrans" cxnId="{96D8D028-9490-4535-AB2B-0DDC3A57A0A6}">
      <dgm:prSet/>
      <dgm:spPr/>
      <dgm:t>
        <a:bodyPr/>
        <a:lstStyle/>
        <a:p>
          <a:endParaRPr lang="es-MX"/>
        </a:p>
      </dgm:t>
    </dgm:pt>
    <dgm:pt modelId="{30395938-B359-4AA8-A676-CFC40383479F}" type="sibTrans" cxnId="{96D8D028-9490-4535-AB2B-0DDC3A57A0A6}">
      <dgm:prSet/>
      <dgm:spPr/>
      <dgm:t>
        <a:bodyPr/>
        <a:lstStyle/>
        <a:p>
          <a:endParaRPr lang="es-MX"/>
        </a:p>
      </dgm:t>
    </dgm:pt>
    <dgm:pt modelId="{A5160CE9-0710-4762-AAED-586ECBF6B5B1}">
      <dgm:prSet phldrT="[Texto]">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s-MX" dirty="0" smtClean="0"/>
            <a:t>Seguridad pública y justicia penal. </a:t>
          </a:r>
          <a:endParaRPr lang="es-MX" dirty="0"/>
        </a:p>
      </dgm:t>
    </dgm:pt>
    <dgm:pt modelId="{749B2DCA-89F2-483D-BD3B-AFA6C9EB67F3}" type="parTrans" cxnId="{94D3FFB4-2092-46A1-A563-C5B1EBAFDDE0}">
      <dgm:prSet/>
      <dgm:spPr/>
      <dgm:t>
        <a:bodyPr/>
        <a:lstStyle/>
        <a:p>
          <a:endParaRPr lang="es-MX"/>
        </a:p>
      </dgm:t>
    </dgm:pt>
    <dgm:pt modelId="{08324B02-EAEF-42FB-9D4C-873401F27183}" type="sibTrans" cxnId="{94D3FFB4-2092-46A1-A563-C5B1EBAFDDE0}">
      <dgm:prSet/>
      <dgm:spPr/>
      <dgm:t>
        <a:bodyPr/>
        <a:lstStyle/>
        <a:p>
          <a:endParaRPr lang="es-MX"/>
        </a:p>
      </dgm:t>
    </dgm:pt>
    <dgm:pt modelId="{BE4B458D-5CBC-4337-9C9E-45230BE72670}" type="pres">
      <dgm:prSet presAssocID="{7BE8962E-7492-4282-965F-E343A669C500}" presName="hierChild1" presStyleCnt="0">
        <dgm:presLayoutVars>
          <dgm:orgChart val="1"/>
          <dgm:chPref val="1"/>
          <dgm:dir/>
          <dgm:animOne val="branch"/>
          <dgm:animLvl val="lvl"/>
          <dgm:resizeHandles/>
        </dgm:presLayoutVars>
      </dgm:prSet>
      <dgm:spPr/>
      <dgm:t>
        <a:bodyPr/>
        <a:lstStyle/>
        <a:p>
          <a:endParaRPr lang="es-MX"/>
        </a:p>
      </dgm:t>
    </dgm:pt>
    <dgm:pt modelId="{6177F2AB-BC0A-414A-A4E4-D13F45723B28}" type="pres">
      <dgm:prSet presAssocID="{3FAEB77B-14FD-4F16-B983-ABBDCD16D91E}" presName="hierRoot1" presStyleCnt="0">
        <dgm:presLayoutVars>
          <dgm:hierBranch val="init"/>
        </dgm:presLayoutVars>
      </dgm:prSet>
      <dgm:spPr/>
    </dgm:pt>
    <dgm:pt modelId="{6AAA9E24-E60E-46A2-9CCE-5925851126EC}" type="pres">
      <dgm:prSet presAssocID="{3FAEB77B-14FD-4F16-B983-ABBDCD16D91E}" presName="rootComposite1" presStyleCnt="0"/>
      <dgm:spPr/>
    </dgm:pt>
    <dgm:pt modelId="{5E4B82C8-6ABF-49E6-892F-90C455F0E2FA}" type="pres">
      <dgm:prSet presAssocID="{3FAEB77B-14FD-4F16-B983-ABBDCD16D91E}" presName="rootText1" presStyleLbl="node0" presStyleIdx="0" presStyleCnt="1">
        <dgm:presLayoutVars>
          <dgm:chPref val="3"/>
        </dgm:presLayoutVars>
      </dgm:prSet>
      <dgm:spPr/>
      <dgm:t>
        <a:bodyPr/>
        <a:lstStyle/>
        <a:p>
          <a:endParaRPr lang="es-MX"/>
        </a:p>
      </dgm:t>
    </dgm:pt>
    <dgm:pt modelId="{A6FA83E2-AE2A-4333-B134-51AE3089F700}" type="pres">
      <dgm:prSet presAssocID="{3FAEB77B-14FD-4F16-B983-ABBDCD16D91E}" presName="rootConnector1" presStyleLbl="node1" presStyleIdx="0" presStyleCnt="0"/>
      <dgm:spPr/>
      <dgm:t>
        <a:bodyPr/>
        <a:lstStyle/>
        <a:p>
          <a:endParaRPr lang="es-MX"/>
        </a:p>
      </dgm:t>
    </dgm:pt>
    <dgm:pt modelId="{B6F741DC-AA54-4438-88DB-F36765ABDB1C}" type="pres">
      <dgm:prSet presAssocID="{3FAEB77B-14FD-4F16-B983-ABBDCD16D91E}" presName="hierChild2" presStyleCnt="0"/>
      <dgm:spPr/>
    </dgm:pt>
    <dgm:pt modelId="{1E9EDC11-1BB4-4399-B37A-67262C706E18}" type="pres">
      <dgm:prSet presAssocID="{0392C2BE-A4F1-4C87-A418-6A8857653B72}" presName="Name37" presStyleLbl="parChTrans1D2" presStyleIdx="0" presStyleCnt="2"/>
      <dgm:spPr/>
      <dgm:t>
        <a:bodyPr/>
        <a:lstStyle/>
        <a:p>
          <a:endParaRPr lang="es-MX"/>
        </a:p>
      </dgm:t>
    </dgm:pt>
    <dgm:pt modelId="{9FC56FB4-DCE6-4A9A-AF43-560D9759F9B4}" type="pres">
      <dgm:prSet presAssocID="{BDD3FF9B-F3F3-42C4-BAEA-BAE1B2DD570C}" presName="hierRoot2" presStyleCnt="0">
        <dgm:presLayoutVars>
          <dgm:hierBranch val="init"/>
        </dgm:presLayoutVars>
      </dgm:prSet>
      <dgm:spPr/>
    </dgm:pt>
    <dgm:pt modelId="{6C8D512B-CF2B-47EB-BBED-A2C33F390EBA}" type="pres">
      <dgm:prSet presAssocID="{BDD3FF9B-F3F3-42C4-BAEA-BAE1B2DD570C}" presName="rootComposite" presStyleCnt="0"/>
      <dgm:spPr/>
    </dgm:pt>
    <dgm:pt modelId="{F2DBD156-3B96-4C78-80CA-72CC2BE972E0}" type="pres">
      <dgm:prSet presAssocID="{BDD3FF9B-F3F3-42C4-BAEA-BAE1B2DD570C}" presName="rootText" presStyleLbl="node2" presStyleIdx="0" presStyleCnt="2">
        <dgm:presLayoutVars>
          <dgm:chPref val="3"/>
        </dgm:presLayoutVars>
      </dgm:prSet>
      <dgm:spPr/>
      <dgm:t>
        <a:bodyPr/>
        <a:lstStyle/>
        <a:p>
          <a:endParaRPr lang="es-MX"/>
        </a:p>
      </dgm:t>
    </dgm:pt>
    <dgm:pt modelId="{F121E7A1-BBCD-4233-BBF5-4C18B0514C9B}" type="pres">
      <dgm:prSet presAssocID="{BDD3FF9B-F3F3-42C4-BAEA-BAE1B2DD570C}" presName="rootConnector" presStyleLbl="node2" presStyleIdx="0" presStyleCnt="2"/>
      <dgm:spPr/>
      <dgm:t>
        <a:bodyPr/>
        <a:lstStyle/>
        <a:p>
          <a:endParaRPr lang="es-MX"/>
        </a:p>
      </dgm:t>
    </dgm:pt>
    <dgm:pt modelId="{C02D2231-B826-4FBC-A6F2-A042504BD37D}" type="pres">
      <dgm:prSet presAssocID="{BDD3FF9B-F3F3-42C4-BAEA-BAE1B2DD570C}" presName="hierChild4" presStyleCnt="0"/>
      <dgm:spPr/>
    </dgm:pt>
    <dgm:pt modelId="{0A08A639-CCBB-4CF6-94C1-C78D2572A9F7}" type="pres">
      <dgm:prSet presAssocID="{BDD3FF9B-F3F3-42C4-BAEA-BAE1B2DD570C}" presName="hierChild5" presStyleCnt="0"/>
      <dgm:spPr/>
    </dgm:pt>
    <dgm:pt modelId="{EE63BD46-9310-47C6-A5BD-FFBFEC4C15DC}" type="pres">
      <dgm:prSet presAssocID="{749B2DCA-89F2-483D-BD3B-AFA6C9EB67F3}" presName="Name37" presStyleLbl="parChTrans1D2" presStyleIdx="1" presStyleCnt="2"/>
      <dgm:spPr/>
      <dgm:t>
        <a:bodyPr/>
        <a:lstStyle/>
        <a:p>
          <a:endParaRPr lang="es-MX"/>
        </a:p>
      </dgm:t>
    </dgm:pt>
    <dgm:pt modelId="{4F794D33-992C-4B7B-AFEA-BDB21E865CE0}" type="pres">
      <dgm:prSet presAssocID="{A5160CE9-0710-4762-AAED-586ECBF6B5B1}" presName="hierRoot2" presStyleCnt="0">
        <dgm:presLayoutVars>
          <dgm:hierBranch val="init"/>
        </dgm:presLayoutVars>
      </dgm:prSet>
      <dgm:spPr/>
    </dgm:pt>
    <dgm:pt modelId="{E8431685-95BF-4372-A145-75735D54D06A}" type="pres">
      <dgm:prSet presAssocID="{A5160CE9-0710-4762-AAED-586ECBF6B5B1}" presName="rootComposite" presStyleCnt="0"/>
      <dgm:spPr/>
    </dgm:pt>
    <dgm:pt modelId="{E1B201C5-A8EE-4FE1-8CAA-2AEB68EDD02B}" type="pres">
      <dgm:prSet presAssocID="{A5160CE9-0710-4762-AAED-586ECBF6B5B1}" presName="rootText" presStyleLbl="node2" presStyleIdx="1" presStyleCnt="2">
        <dgm:presLayoutVars>
          <dgm:chPref val="3"/>
        </dgm:presLayoutVars>
      </dgm:prSet>
      <dgm:spPr/>
      <dgm:t>
        <a:bodyPr/>
        <a:lstStyle/>
        <a:p>
          <a:endParaRPr lang="es-MX"/>
        </a:p>
      </dgm:t>
    </dgm:pt>
    <dgm:pt modelId="{4A7F1351-37FF-428C-95F6-C5E187D46D7D}" type="pres">
      <dgm:prSet presAssocID="{A5160CE9-0710-4762-AAED-586ECBF6B5B1}" presName="rootConnector" presStyleLbl="node2" presStyleIdx="1" presStyleCnt="2"/>
      <dgm:spPr/>
      <dgm:t>
        <a:bodyPr/>
        <a:lstStyle/>
        <a:p>
          <a:endParaRPr lang="es-MX"/>
        </a:p>
      </dgm:t>
    </dgm:pt>
    <dgm:pt modelId="{ACDC3D3C-0C29-4D2E-AE71-364F483D54C6}" type="pres">
      <dgm:prSet presAssocID="{A5160CE9-0710-4762-AAED-586ECBF6B5B1}" presName="hierChild4" presStyleCnt="0"/>
      <dgm:spPr/>
    </dgm:pt>
    <dgm:pt modelId="{BA0BA664-D579-4C97-BDBB-F3C451D9F973}" type="pres">
      <dgm:prSet presAssocID="{A5160CE9-0710-4762-AAED-586ECBF6B5B1}" presName="hierChild5" presStyleCnt="0"/>
      <dgm:spPr/>
    </dgm:pt>
    <dgm:pt modelId="{6DD45508-26AC-4FB1-9235-1D3F075D9B92}" type="pres">
      <dgm:prSet presAssocID="{3FAEB77B-14FD-4F16-B983-ABBDCD16D91E}" presName="hierChild3" presStyleCnt="0"/>
      <dgm:spPr/>
    </dgm:pt>
  </dgm:ptLst>
  <dgm:cxnLst>
    <dgm:cxn modelId="{D825A65D-2517-4024-B01C-C0ABDAE65C22}" type="presOf" srcId="{3FAEB77B-14FD-4F16-B983-ABBDCD16D91E}" destId="{A6FA83E2-AE2A-4333-B134-51AE3089F700}" srcOrd="1" destOrd="0" presId="urn:microsoft.com/office/officeart/2005/8/layout/orgChart1"/>
    <dgm:cxn modelId="{8744C6FC-4022-47D3-AFAC-070CB5E93445}" type="presOf" srcId="{749B2DCA-89F2-483D-BD3B-AFA6C9EB67F3}" destId="{EE63BD46-9310-47C6-A5BD-FFBFEC4C15DC}" srcOrd="0" destOrd="0" presId="urn:microsoft.com/office/officeart/2005/8/layout/orgChart1"/>
    <dgm:cxn modelId="{2FFCC745-B874-4B20-BA42-98B1FBB4BF32}" type="presOf" srcId="{BDD3FF9B-F3F3-42C4-BAEA-BAE1B2DD570C}" destId="{F2DBD156-3B96-4C78-80CA-72CC2BE972E0}" srcOrd="0" destOrd="0" presId="urn:microsoft.com/office/officeart/2005/8/layout/orgChart1"/>
    <dgm:cxn modelId="{96D8D028-9490-4535-AB2B-0DDC3A57A0A6}" srcId="{3FAEB77B-14FD-4F16-B983-ABBDCD16D91E}" destId="{BDD3FF9B-F3F3-42C4-BAEA-BAE1B2DD570C}" srcOrd="0" destOrd="0" parTransId="{0392C2BE-A4F1-4C87-A418-6A8857653B72}" sibTransId="{30395938-B359-4AA8-A676-CFC40383479F}"/>
    <dgm:cxn modelId="{BCC03CA1-6CCD-4B92-A1DB-795B814BCAAE}" type="presOf" srcId="{A5160CE9-0710-4762-AAED-586ECBF6B5B1}" destId="{4A7F1351-37FF-428C-95F6-C5E187D46D7D}" srcOrd="1" destOrd="0" presId="urn:microsoft.com/office/officeart/2005/8/layout/orgChart1"/>
    <dgm:cxn modelId="{9E7DAC63-6C6B-492C-B617-3C14FF3DD3EC}" type="presOf" srcId="{3FAEB77B-14FD-4F16-B983-ABBDCD16D91E}" destId="{5E4B82C8-6ABF-49E6-892F-90C455F0E2FA}" srcOrd="0" destOrd="0" presId="urn:microsoft.com/office/officeart/2005/8/layout/orgChart1"/>
    <dgm:cxn modelId="{CDF6C80B-BAB8-4384-818E-2925FBDA44AA}" type="presOf" srcId="{A5160CE9-0710-4762-AAED-586ECBF6B5B1}" destId="{E1B201C5-A8EE-4FE1-8CAA-2AEB68EDD02B}" srcOrd="0" destOrd="0" presId="urn:microsoft.com/office/officeart/2005/8/layout/orgChart1"/>
    <dgm:cxn modelId="{C3C6EFF6-B907-4F0E-9DA3-D12DF53B9E2B}" srcId="{7BE8962E-7492-4282-965F-E343A669C500}" destId="{3FAEB77B-14FD-4F16-B983-ABBDCD16D91E}" srcOrd="0" destOrd="0" parTransId="{40B340D6-5C9E-41D1-8F7E-31B2A14706A4}" sibTransId="{E6602B03-7C56-49E1-9721-554101D4A83F}"/>
    <dgm:cxn modelId="{B5F2B075-700C-477F-B35D-709283D7B362}" type="presOf" srcId="{7BE8962E-7492-4282-965F-E343A669C500}" destId="{BE4B458D-5CBC-4337-9C9E-45230BE72670}" srcOrd="0" destOrd="0" presId="urn:microsoft.com/office/officeart/2005/8/layout/orgChart1"/>
    <dgm:cxn modelId="{64888387-C5C4-4B61-BB6C-CBD217C1BCC3}" type="presOf" srcId="{BDD3FF9B-F3F3-42C4-BAEA-BAE1B2DD570C}" destId="{F121E7A1-BBCD-4233-BBF5-4C18B0514C9B}" srcOrd="1" destOrd="0" presId="urn:microsoft.com/office/officeart/2005/8/layout/orgChart1"/>
    <dgm:cxn modelId="{6EA3C7F1-AF05-46F9-B533-99F195F27B8D}" type="presOf" srcId="{0392C2BE-A4F1-4C87-A418-6A8857653B72}" destId="{1E9EDC11-1BB4-4399-B37A-67262C706E18}" srcOrd="0" destOrd="0" presId="urn:microsoft.com/office/officeart/2005/8/layout/orgChart1"/>
    <dgm:cxn modelId="{94D3FFB4-2092-46A1-A563-C5B1EBAFDDE0}" srcId="{3FAEB77B-14FD-4F16-B983-ABBDCD16D91E}" destId="{A5160CE9-0710-4762-AAED-586ECBF6B5B1}" srcOrd="1" destOrd="0" parTransId="{749B2DCA-89F2-483D-BD3B-AFA6C9EB67F3}" sibTransId="{08324B02-EAEF-42FB-9D4C-873401F27183}"/>
    <dgm:cxn modelId="{6EABF78D-C9E1-44D7-9E02-78D4F0DA2A37}" type="presParOf" srcId="{BE4B458D-5CBC-4337-9C9E-45230BE72670}" destId="{6177F2AB-BC0A-414A-A4E4-D13F45723B28}" srcOrd="0" destOrd="0" presId="urn:microsoft.com/office/officeart/2005/8/layout/orgChart1"/>
    <dgm:cxn modelId="{D3F5FBD5-018E-4298-9503-C64E7ABAD0C8}" type="presParOf" srcId="{6177F2AB-BC0A-414A-A4E4-D13F45723B28}" destId="{6AAA9E24-E60E-46A2-9CCE-5925851126EC}" srcOrd="0" destOrd="0" presId="urn:microsoft.com/office/officeart/2005/8/layout/orgChart1"/>
    <dgm:cxn modelId="{2C93EA57-1ED0-4C36-8602-B23947BD6EEC}" type="presParOf" srcId="{6AAA9E24-E60E-46A2-9CCE-5925851126EC}" destId="{5E4B82C8-6ABF-49E6-892F-90C455F0E2FA}" srcOrd="0" destOrd="0" presId="urn:microsoft.com/office/officeart/2005/8/layout/orgChart1"/>
    <dgm:cxn modelId="{FCF71949-E424-4C91-BEE1-59648DE547E9}" type="presParOf" srcId="{6AAA9E24-E60E-46A2-9CCE-5925851126EC}" destId="{A6FA83E2-AE2A-4333-B134-51AE3089F700}" srcOrd="1" destOrd="0" presId="urn:microsoft.com/office/officeart/2005/8/layout/orgChart1"/>
    <dgm:cxn modelId="{1C48574F-B21C-4229-A41D-E65BC0EAAEF7}" type="presParOf" srcId="{6177F2AB-BC0A-414A-A4E4-D13F45723B28}" destId="{B6F741DC-AA54-4438-88DB-F36765ABDB1C}" srcOrd="1" destOrd="0" presId="urn:microsoft.com/office/officeart/2005/8/layout/orgChart1"/>
    <dgm:cxn modelId="{2A35E9EA-A444-472C-A5D8-EDD82D0D8148}" type="presParOf" srcId="{B6F741DC-AA54-4438-88DB-F36765ABDB1C}" destId="{1E9EDC11-1BB4-4399-B37A-67262C706E18}" srcOrd="0" destOrd="0" presId="urn:microsoft.com/office/officeart/2005/8/layout/orgChart1"/>
    <dgm:cxn modelId="{B0AD3369-1FEA-4D9B-83A2-6CB8158A3FDF}" type="presParOf" srcId="{B6F741DC-AA54-4438-88DB-F36765ABDB1C}" destId="{9FC56FB4-DCE6-4A9A-AF43-560D9759F9B4}" srcOrd="1" destOrd="0" presId="urn:microsoft.com/office/officeart/2005/8/layout/orgChart1"/>
    <dgm:cxn modelId="{9E9E54BC-3A0B-45F2-862A-090C5C13BDB3}" type="presParOf" srcId="{9FC56FB4-DCE6-4A9A-AF43-560D9759F9B4}" destId="{6C8D512B-CF2B-47EB-BBED-A2C33F390EBA}" srcOrd="0" destOrd="0" presId="urn:microsoft.com/office/officeart/2005/8/layout/orgChart1"/>
    <dgm:cxn modelId="{3E003AA9-B587-440F-BC2E-366B0CF52B97}" type="presParOf" srcId="{6C8D512B-CF2B-47EB-BBED-A2C33F390EBA}" destId="{F2DBD156-3B96-4C78-80CA-72CC2BE972E0}" srcOrd="0" destOrd="0" presId="urn:microsoft.com/office/officeart/2005/8/layout/orgChart1"/>
    <dgm:cxn modelId="{E3F0BE45-C037-4DA7-851A-9131DBB8DBCE}" type="presParOf" srcId="{6C8D512B-CF2B-47EB-BBED-A2C33F390EBA}" destId="{F121E7A1-BBCD-4233-BBF5-4C18B0514C9B}" srcOrd="1" destOrd="0" presId="urn:microsoft.com/office/officeart/2005/8/layout/orgChart1"/>
    <dgm:cxn modelId="{8B45CFC0-B457-4942-91F0-E53E90C1A879}" type="presParOf" srcId="{9FC56FB4-DCE6-4A9A-AF43-560D9759F9B4}" destId="{C02D2231-B826-4FBC-A6F2-A042504BD37D}" srcOrd="1" destOrd="0" presId="urn:microsoft.com/office/officeart/2005/8/layout/orgChart1"/>
    <dgm:cxn modelId="{295B7F01-FB7E-4CF7-9991-37E7F795818D}" type="presParOf" srcId="{9FC56FB4-DCE6-4A9A-AF43-560D9759F9B4}" destId="{0A08A639-CCBB-4CF6-94C1-C78D2572A9F7}" srcOrd="2" destOrd="0" presId="urn:microsoft.com/office/officeart/2005/8/layout/orgChart1"/>
    <dgm:cxn modelId="{5EB549B0-E6AD-4060-8F6C-662E9BF66849}" type="presParOf" srcId="{B6F741DC-AA54-4438-88DB-F36765ABDB1C}" destId="{EE63BD46-9310-47C6-A5BD-FFBFEC4C15DC}" srcOrd="2" destOrd="0" presId="urn:microsoft.com/office/officeart/2005/8/layout/orgChart1"/>
    <dgm:cxn modelId="{B81B7E24-75ED-49B5-952F-48DB663A371B}" type="presParOf" srcId="{B6F741DC-AA54-4438-88DB-F36765ABDB1C}" destId="{4F794D33-992C-4B7B-AFEA-BDB21E865CE0}" srcOrd="3" destOrd="0" presId="urn:microsoft.com/office/officeart/2005/8/layout/orgChart1"/>
    <dgm:cxn modelId="{E73E6B9B-4CF3-4B5F-B860-F7B311B5DA7B}" type="presParOf" srcId="{4F794D33-992C-4B7B-AFEA-BDB21E865CE0}" destId="{E8431685-95BF-4372-A145-75735D54D06A}" srcOrd="0" destOrd="0" presId="urn:microsoft.com/office/officeart/2005/8/layout/orgChart1"/>
    <dgm:cxn modelId="{A061F9DC-1001-4DB6-A4B1-9F23DCACF91F}" type="presParOf" srcId="{E8431685-95BF-4372-A145-75735D54D06A}" destId="{E1B201C5-A8EE-4FE1-8CAA-2AEB68EDD02B}" srcOrd="0" destOrd="0" presId="urn:microsoft.com/office/officeart/2005/8/layout/orgChart1"/>
    <dgm:cxn modelId="{AB62C9D2-6385-41CF-838E-C31D2FFB3BF3}" type="presParOf" srcId="{E8431685-95BF-4372-A145-75735D54D06A}" destId="{4A7F1351-37FF-428C-95F6-C5E187D46D7D}" srcOrd="1" destOrd="0" presId="urn:microsoft.com/office/officeart/2005/8/layout/orgChart1"/>
    <dgm:cxn modelId="{868F741B-72FB-4C26-9588-696E8C0A44CC}" type="presParOf" srcId="{4F794D33-992C-4B7B-AFEA-BDB21E865CE0}" destId="{ACDC3D3C-0C29-4D2E-AE71-364F483D54C6}" srcOrd="1" destOrd="0" presId="urn:microsoft.com/office/officeart/2005/8/layout/orgChart1"/>
    <dgm:cxn modelId="{3CB5367D-A989-41BD-A094-EA10959D3876}" type="presParOf" srcId="{4F794D33-992C-4B7B-AFEA-BDB21E865CE0}" destId="{BA0BA664-D579-4C97-BDBB-F3C451D9F973}" srcOrd="2" destOrd="0" presId="urn:microsoft.com/office/officeart/2005/8/layout/orgChart1"/>
    <dgm:cxn modelId="{CE7C961B-9AAB-48A1-A839-114BCDF6D6A0}" type="presParOf" srcId="{6177F2AB-BC0A-414A-A4E4-D13F45723B28}" destId="{6DD45508-26AC-4FB1-9235-1D3F075D9B92}"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E9D19E9-54ED-4E24-B674-3E2F75E83882}"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s-MX"/>
        </a:p>
      </dgm:t>
    </dgm:pt>
    <dgm:pt modelId="{243DFCA5-9BEA-46FB-8C4E-CDD2B2642C45}">
      <dgm:prSet phldrT="[Texto]"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s-MX" sz="2400" dirty="0" smtClean="0"/>
            <a:t>Artículo 115.</a:t>
          </a:r>
          <a:endParaRPr lang="es-MX" sz="2400" dirty="0"/>
        </a:p>
      </dgm:t>
    </dgm:pt>
    <dgm:pt modelId="{0CE3D77E-80B4-4BC7-8426-CB4A29A4016D}" type="parTrans" cxnId="{1D9562E8-F740-4A38-B70F-5A774DA4B13B}">
      <dgm:prSet/>
      <dgm:spPr/>
      <dgm:t>
        <a:bodyPr/>
        <a:lstStyle/>
        <a:p>
          <a:endParaRPr lang="es-MX"/>
        </a:p>
      </dgm:t>
    </dgm:pt>
    <dgm:pt modelId="{FCCB76D8-DF61-469F-83E1-EF971926C70B}" type="sibTrans" cxnId="{1D9562E8-F740-4A38-B70F-5A774DA4B13B}">
      <dgm:prSet/>
      <dgm:spPr/>
      <dgm:t>
        <a:bodyPr/>
        <a:lstStyle/>
        <a:p>
          <a:endParaRPr lang="es-MX"/>
        </a:p>
      </dgm:t>
    </dgm:pt>
    <dgm:pt modelId="{7EB542F8-4158-49AE-8969-E5B87FE94D87}">
      <dgm:prSet phldrT="[Texto]"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s-MX" sz="2200" dirty="0" smtClean="0"/>
            <a:t>Policía municipal uniforme en las entidades federativos, fundamento constitucional de la actual Fuerza Única de Jalisco.</a:t>
          </a:r>
        </a:p>
      </dgm:t>
    </dgm:pt>
    <dgm:pt modelId="{1033A5A6-6C2A-4260-9475-47AE936D1BCC}" type="parTrans" cxnId="{8B8BE5E4-2BA8-49A3-B349-9FB8E942CCA3}">
      <dgm:prSet/>
      <dgm:spPr>
        <a:ln>
          <a:solidFill>
            <a:schemeClr val="tx1"/>
          </a:solidFill>
        </a:ln>
      </dgm:spPr>
      <dgm:t>
        <a:bodyPr/>
        <a:lstStyle/>
        <a:p>
          <a:endParaRPr lang="es-MX"/>
        </a:p>
      </dgm:t>
    </dgm:pt>
    <dgm:pt modelId="{5208E04B-E239-44A6-9968-82F2B5710470}" type="sibTrans" cxnId="{8B8BE5E4-2BA8-49A3-B349-9FB8E942CCA3}">
      <dgm:prSet/>
      <dgm:spPr/>
      <dgm:t>
        <a:bodyPr/>
        <a:lstStyle/>
        <a:p>
          <a:endParaRPr lang="es-MX"/>
        </a:p>
      </dgm:t>
    </dgm:pt>
    <dgm:pt modelId="{9E4ACBFF-C6A8-406E-9704-D077DAAA53DC}" type="pres">
      <dgm:prSet presAssocID="{3E9D19E9-54ED-4E24-B674-3E2F75E83882}" presName="hierChild1" presStyleCnt="0">
        <dgm:presLayoutVars>
          <dgm:orgChart val="1"/>
          <dgm:chPref val="1"/>
          <dgm:dir/>
          <dgm:animOne val="branch"/>
          <dgm:animLvl val="lvl"/>
          <dgm:resizeHandles/>
        </dgm:presLayoutVars>
      </dgm:prSet>
      <dgm:spPr/>
      <dgm:t>
        <a:bodyPr/>
        <a:lstStyle/>
        <a:p>
          <a:endParaRPr lang="es-MX"/>
        </a:p>
      </dgm:t>
    </dgm:pt>
    <dgm:pt modelId="{21F077B4-44D2-4AE0-B9DD-70B214005FEB}" type="pres">
      <dgm:prSet presAssocID="{243DFCA5-9BEA-46FB-8C4E-CDD2B2642C45}" presName="hierRoot1" presStyleCnt="0">
        <dgm:presLayoutVars>
          <dgm:hierBranch val="init"/>
        </dgm:presLayoutVars>
      </dgm:prSet>
      <dgm:spPr/>
    </dgm:pt>
    <dgm:pt modelId="{FE2C8A73-2064-4023-9D9F-7BAF30638682}" type="pres">
      <dgm:prSet presAssocID="{243DFCA5-9BEA-46FB-8C4E-CDD2B2642C45}" presName="rootComposite1" presStyleCnt="0"/>
      <dgm:spPr/>
    </dgm:pt>
    <dgm:pt modelId="{50FC7F57-8706-480E-80F4-CF3125AF5732}" type="pres">
      <dgm:prSet presAssocID="{243DFCA5-9BEA-46FB-8C4E-CDD2B2642C45}" presName="rootText1" presStyleLbl="node0" presStyleIdx="0" presStyleCnt="1" custScaleX="15109" custScaleY="6113">
        <dgm:presLayoutVars>
          <dgm:chPref val="3"/>
        </dgm:presLayoutVars>
      </dgm:prSet>
      <dgm:spPr/>
      <dgm:t>
        <a:bodyPr/>
        <a:lstStyle/>
        <a:p>
          <a:endParaRPr lang="es-MX"/>
        </a:p>
      </dgm:t>
    </dgm:pt>
    <dgm:pt modelId="{077BAD7F-C7B5-4E56-BC7A-9946D93ACDBC}" type="pres">
      <dgm:prSet presAssocID="{243DFCA5-9BEA-46FB-8C4E-CDD2B2642C45}" presName="rootConnector1" presStyleLbl="node1" presStyleIdx="0" presStyleCnt="0"/>
      <dgm:spPr/>
      <dgm:t>
        <a:bodyPr/>
        <a:lstStyle/>
        <a:p>
          <a:endParaRPr lang="es-MX"/>
        </a:p>
      </dgm:t>
    </dgm:pt>
    <dgm:pt modelId="{C8C97E73-65D9-47A6-9F68-6B46CA6340D6}" type="pres">
      <dgm:prSet presAssocID="{243DFCA5-9BEA-46FB-8C4E-CDD2B2642C45}" presName="hierChild2" presStyleCnt="0"/>
      <dgm:spPr/>
    </dgm:pt>
    <dgm:pt modelId="{3B7EBB9C-CF64-4DA1-BC7F-D48CAF869C72}" type="pres">
      <dgm:prSet presAssocID="{1033A5A6-6C2A-4260-9475-47AE936D1BCC}" presName="Name37" presStyleLbl="parChTrans1D2" presStyleIdx="0" presStyleCnt="1"/>
      <dgm:spPr/>
      <dgm:t>
        <a:bodyPr/>
        <a:lstStyle/>
        <a:p>
          <a:endParaRPr lang="es-MX"/>
        </a:p>
      </dgm:t>
    </dgm:pt>
    <dgm:pt modelId="{8B218436-2980-4A1E-926A-6A5AF4D73038}" type="pres">
      <dgm:prSet presAssocID="{7EB542F8-4158-49AE-8969-E5B87FE94D87}" presName="hierRoot2" presStyleCnt="0">
        <dgm:presLayoutVars>
          <dgm:hierBranch val="init"/>
        </dgm:presLayoutVars>
      </dgm:prSet>
      <dgm:spPr/>
    </dgm:pt>
    <dgm:pt modelId="{50BF14E0-8829-45B6-86DE-CD437C6103ED}" type="pres">
      <dgm:prSet presAssocID="{7EB542F8-4158-49AE-8969-E5B87FE94D87}" presName="rootComposite" presStyleCnt="0"/>
      <dgm:spPr/>
    </dgm:pt>
    <dgm:pt modelId="{D9FB11A6-5C3C-4A59-9410-26717076B41F}" type="pres">
      <dgm:prSet presAssocID="{7EB542F8-4158-49AE-8969-E5B87FE94D87}" presName="rootText" presStyleLbl="node2" presStyleIdx="0" presStyleCnt="1" custScaleX="30395" custScaleY="25078" custLinFactNeighborX="417" custLinFactNeighborY="-25226">
        <dgm:presLayoutVars>
          <dgm:chPref val="3"/>
        </dgm:presLayoutVars>
      </dgm:prSet>
      <dgm:spPr/>
      <dgm:t>
        <a:bodyPr/>
        <a:lstStyle/>
        <a:p>
          <a:endParaRPr lang="es-MX"/>
        </a:p>
      </dgm:t>
    </dgm:pt>
    <dgm:pt modelId="{CE6A86EA-2DD9-40FC-B75A-98F06B9BA040}" type="pres">
      <dgm:prSet presAssocID="{7EB542F8-4158-49AE-8969-E5B87FE94D87}" presName="rootConnector" presStyleLbl="node2" presStyleIdx="0" presStyleCnt="1"/>
      <dgm:spPr/>
      <dgm:t>
        <a:bodyPr/>
        <a:lstStyle/>
        <a:p>
          <a:endParaRPr lang="es-MX"/>
        </a:p>
      </dgm:t>
    </dgm:pt>
    <dgm:pt modelId="{4A485A61-2758-4EE0-A57E-7A808490E90E}" type="pres">
      <dgm:prSet presAssocID="{7EB542F8-4158-49AE-8969-E5B87FE94D87}" presName="hierChild4" presStyleCnt="0"/>
      <dgm:spPr/>
    </dgm:pt>
    <dgm:pt modelId="{4892CE1B-D520-422B-9E30-D0A8141CF1D5}" type="pres">
      <dgm:prSet presAssocID="{7EB542F8-4158-49AE-8969-E5B87FE94D87}" presName="hierChild5" presStyleCnt="0"/>
      <dgm:spPr/>
    </dgm:pt>
    <dgm:pt modelId="{481C67A5-4920-4D17-A074-16DEE68F88EF}" type="pres">
      <dgm:prSet presAssocID="{243DFCA5-9BEA-46FB-8C4E-CDD2B2642C45}" presName="hierChild3" presStyleCnt="0"/>
      <dgm:spPr/>
    </dgm:pt>
  </dgm:ptLst>
  <dgm:cxnLst>
    <dgm:cxn modelId="{8B8BE5E4-2BA8-49A3-B349-9FB8E942CCA3}" srcId="{243DFCA5-9BEA-46FB-8C4E-CDD2B2642C45}" destId="{7EB542F8-4158-49AE-8969-E5B87FE94D87}" srcOrd="0" destOrd="0" parTransId="{1033A5A6-6C2A-4260-9475-47AE936D1BCC}" sibTransId="{5208E04B-E239-44A6-9968-82F2B5710470}"/>
    <dgm:cxn modelId="{1CAF3288-FF41-42C3-9C8F-23154DFF4069}" type="presOf" srcId="{243DFCA5-9BEA-46FB-8C4E-CDD2B2642C45}" destId="{50FC7F57-8706-480E-80F4-CF3125AF5732}" srcOrd="0" destOrd="0" presId="urn:microsoft.com/office/officeart/2005/8/layout/orgChart1"/>
    <dgm:cxn modelId="{77027D03-BD59-48B4-861F-990708A5F67E}" type="presOf" srcId="{7EB542F8-4158-49AE-8969-E5B87FE94D87}" destId="{CE6A86EA-2DD9-40FC-B75A-98F06B9BA040}" srcOrd="1" destOrd="0" presId="urn:microsoft.com/office/officeart/2005/8/layout/orgChart1"/>
    <dgm:cxn modelId="{02938C9C-F3FF-4B8B-A322-D7617DE18999}" type="presOf" srcId="{7EB542F8-4158-49AE-8969-E5B87FE94D87}" destId="{D9FB11A6-5C3C-4A59-9410-26717076B41F}" srcOrd="0" destOrd="0" presId="urn:microsoft.com/office/officeart/2005/8/layout/orgChart1"/>
    <dgm:cxn modelId="{9777C40E-E36C-40ED-94DD-1235FC4D9E07}" type="presOf" srcId="{243DFCA5-9BEA-46FB-8C4E-CDD2B2642C45}" destId="{077BAD7F-C7B5-4E56-BC7A-9946D93ACDBC}" srcOrd="1" destOrd="0" presId="urn:microsoft.com/office/officeart/2005/8/layout/orgChart1"/>
    <dgm:cxn modelId="{1D9562E8-F740-4A38-B70F-5A774DA4B13B}" srcId="{3E9D19E9-54ED-4E24-B674-3E2F75E83882}" destId="{243DFCA5-9BEA-46FB-8C4E-CDD2B2642C45}" srcOrd="0" destOrd="0" parTransId="{0CE3D77E-80B4-4BC7-8426-CB4A29A4016D}" sibTransId="{FCCB76D8-DF61-469F-83E1-EF971926C70B}"/>
    <dgm:cxn modelId="{31736975-40A2-4358-BF71-6BF61EDE0CE4}" type="presOf" srcId="{3E9D19E9-54ED-4E24-B674-3E2F75E83882}" destId="{9E4ACBFF-C6A8-406E-9704-D077DAAA53DC}" srcOrd="0" destOrd="0" presId="urn:microsoft.com/office/officeart/2005/8/layout/orgChart1"/>
    <dgm:cxn modelId="{E34E247E-825F-4F59-B2F8-65DFBDCBCBC5}" type="presOf" srcId="{1033A5A6-6C2A-4260-9475-47AE936D1BCC}" destId="{3B7EBB9C-CF64-4DA1-BC7F-D48CAF869C72}" srcOrd="0" destOrd="0" presId="urn:microsoft.com/office/officeart/2005/8/layout/orgChart1"/>
    <dgm:cxn modelId="{A1ED865B-3140-4C45-AFD5-5F2995BFE65A}" type="presParOf" srcId="{9E4ACBFF-C6A8-406E-9704-D077DAAA53DC}" destId="{21F077B4-44D2-4AE0-B9DD-70B214005FEB}" srcOrd="0" destOrd="0" presId="urn:microsoft.com/office/officeart/2005/8/layout/orgChart1"/>
    <dgm:cxn modelId="{5AA64DBE-4A06-42D6-8668-392D6544197D}" type="presParOf" srcId="{21F077B4-44D2-4AE0-B9DD-70B214005FEB}" destId="{FE2C8A73-2064-4023-9D9F-7BAF30638682}" srcOrd="0" destOrd="0" presId="urn:microsoft.com/office/officeart/2005/8/layout/orgChart1"/>
    <dgm:cxn modelId="{2CE12DBE-738A-4574-8C77-C3D3041D3C38}" type="presParOf" srcId="{FE2C8A73-2064-4023-9D9F-7BAF30638682}" destId="{50FC7F57-8706-480E-80F4-CF3125AF5732}" srcOrd="0" destOrd="0" presId="urn:microsoft.com/office/officeart/2005/8/layout/orgChart1"/>
    <dgm:cxn modelId="{4696054B-2BA4-4626-8FE0-08A1B82EABE8}" type="presParOf" srcId="{FE2C8A73-2064-4023-9D9F-7BAF30638682}" destId="{077BAD7F-C7B5-4E56-BC7A-9946D93ACDBC}" srcOrd="1" destOrd="0" presId="urn:microsoft.com/office/officeart/2005/8/layout/orgChart1"/>
    <dgm:cxn modelId="{0B1DFDCE-0859-4232-ADF0-C4F47820B634}" type="presParOf" srcId="{21F077B4-44D2-4AE0-B9DD-70B214005FEB}" destId="{C8C97E73-65D9-47A6-9F68-6B46CA6340D6}" srcOrd="1" destOrd="0" presId="urn:microsoft.com/office/officeart/2005/8/layout/orgChart1"/>
    <dgm:cxn modelId="{81E5517E-3EDB-451D-9568-0090E294BDFD}" type="presParOf" srcId="{C8C97E73-65D9-47A6-9F68-6B46CA6340D6}" destId="{3B7EBB9C-CF64-4DA1-BC7F-D48CAF869C72}" srcOrd="0" destOrd="0" presId="urn:microsoft.com/office/officeart/2005/8/layout/orgChart1"/>
    <dgm:cxn modelId="{0D6B90D4-E410-4730-A867-AE3CBCFE9AB7}" type="presParOf" srcId="{C8C97E73-65D9-47A6-9F68-6B46CA6340D6}" destId="{8B218436-2980-4A1E-926A-6A5AF4D73038}" srcOrd="1" destOrd="0" presId="urn:microsoft.com/office/officeart/2005/8/layout/orgChart1"/>
    <dgm:cxn modelId="{57EBD1ED-29B2-493D-BCD8-ACC10E8BEC0D}" type="presParOf" srcId="{8B218436-2980-4A1E-926A-6A5AF4D73038}" destId="{50BF14E0-8829-45B6-86DE-CD437C6103ED}" srcOrd="0" destOrd="0" presId="urn:microsoft.com/office/officeart/2005/8/layout/orgChart1"/>
    <dgm:cxn modelId="{4F4EA39A-2167-4BC2-8A0D-BB69DFB10407}" type="presParOf" srcId="{50BF14E0-8829-45B6-86DE-CD437C6103ED}" destId="{D9FB11A6-5C3C-4A59-9410-26717076B41F}" srcOrd="0" destOrd="0" presId="urn:microsoft.com/office/officeart/2005/8/layout/orgChart1"/>
    <dgm:cxn modelId="{ADECAEEF-0ADE-4D3F-BF4F-E28112B231C1}" type="presParOf" srcId="{50BF14E0-8829-45B6-86DE-CD437C6103ED}" destId="{CE6A86EA-2DD9-40FC-B75A-98F06B9BA040}" srcOrd="1" destOrd="0" presId="urn:microsoft.com/office/officeart/2005/8/layout/orgChart1"/>
    <dgm:cxn modelId="{27F0C9DF-B97D-472C-BE21-73D1CB72A7C5}" type="presParOf" srcId="{8B218436-2980-4A1E-926A-6A5AF4D73038}" destId="{4A485A61-2758-4EE0-A57E-7A808490E90E}" srcOrd="1" destOrd="0" presId="urn:microsoft.com/office/officeart/2005/8/layout/orgChart1"/>
    <dgm:cxn modelId="{D33D8A7A-F366-40EC-A03C-9198BD6290B1}" type="presParOf" srcId="{8B218436-2980-4A1E-926A-6A5AF4D73038}" destId="{4892CE1B-D520-422B-9E30-D0A8141CF1D5}" srcOrd="2" destOrd="0" presId="urn:microsoft.com/office/officeart/2005/8/layout/orgChart1"/>
    <dgm:cxn modelId="{AE06D68F-3758-4EA5-B92F-35B42900D352}" type="presParOf" srcId="{21F077B4-44D2-4AE0-B9DD-70B214005FEB}" destId="{481C67A5-4920-4D17-A074-16DEE68F88EF}"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E79E75-7B47-434A-B971-448223557F2D}" type="doc">
      <dgm:prSet loTypeId="urn:microsoft.com/office/officeart/2005/8/layout/cycle7" loCatId="cycle" qsTypeId="urn:microsoft.com/office/officeart/2005/8/quickstyle/simple2" qsCatId="simple" csTypeId="urn:microsoft.com/office/officeart/2005/8/colors/accent0_1" csCatId="mainScheme" phldr="1"/>
      <dgm:spPr/>
      <dgm:t>
        <a:bodyPr/>
        <a:lstStyle/>
        <a:p>
          <a:endParaRPr lang="es-MX"/>
        </a:p>
      </dgm:t>
    </dgm:pt>
    <dgm:pt modelId="{4EE64F44-B527-45ED-9D75-7CB1141C79CA}">
      <dgm:prSet phldrT="[Texto]"/>
      <dgm:spPr/>
      <dgm:t>
        <a:bodyPr/>
        <a:lstStyle/>
        <a:p>
          <a:r>
            <a:rPr lang="es-MX" dirty="0" smtClean="0"/>
            <a:t>Derechos humanos.</a:t>
          </a:r>
          <a:endParaRPr lang="es-MX" dirty="0"/>
        </a:p>
      </dgm:t>
    </dgm:pt>
    <dgm:pt modelId="{7A80E878-E571-40A0-A8A8-86363BD5E495}" type="parTrans" cxnId="{0ADD13B1-6DE7-49DC-86DE-F015FFFDBF77}">
      <dgm:prSet/>
      <dgm:spPr/>
      <dgm:t>
        <a:bodyPr/>
        <a:lstStyle/>
        <a:p>
          <a:endParaRPr lang="es-MX"/>
        </a:p>
      </dgm:t>
    </dgm:pt>
    <dgm:pt modelId="{108378F3-098C-49F1-8C28-9F79637B178B}" type="sibTrans" cxnId="{0ADD13B1-6DE7-49DC-86DE-F015FFFDBF77}">
      <dgm:prSet/>
      <dgm:spPr/>
      <dgm:t>
        <a:bodyPr/>
        <a:lstStyle/>
        <a:p>
          <a:endParaRPr lang="es-MX"/>
        </a:p>
      </dgm:t>
    </dgm:pt>
    <dgm:pt modelId="{9FE120FB-EB6A-402F-A0B1-8717FFF17A00}">
      <dgm:prSet phldrT="[Texto]"/>
      <dgm:spPr/>
      <dgm:t>
        <a:bodyPr/>
        <a:lstStyle/>
        <a:p>
          <a:r>
            <a:rPr lang="es-MX" dirty="0" smtClean="0"/>
            <a:t>Interdependencia.</a:t>
          </a:r>
          <a:endParaRPr lang="es-MX" dirty="0"/>
        </a:p>
      </dgm:t>
    </dgm:pt>
    <dgm:pt modelId="{60598CB1-1C5F-4A24-AC41-A9F0BAD27850}" type="parTrans" cxnId="{69216019-7354-4610-AF91-8DCEA1C2EE71}">
      <dgm:prSet/>
      <dgm:spPr/>
      <dgm:t>
        <a:bodyPr/>
        <a:lstStyle/>
        <a:p>
          <a:endParaRPr lang="es-MX"/>
        </a:p>
      </dgm:t>
    </dgm:pt>
    <dgm:pt modelId="{814A6EF9-DA26-4341-B4DF-7D001D2F266E}" type="sibTrans" cxnId="{69216019-7354-4610-AF91-8DCEA1C2EE71}">
      <dgm:prSet/>
      <dgm:spPr/>
      <dgm:t>
        <a:bodyPr/>
        <a:lstStyle/>
        <a:p>
          <a:endParaRPr lang="es-MX"/>
        </a:p>
      </dgm:t>
    </dgm:pt>
    <dgm:pt modelId="{4EADE7A2-3602-4FD5-9833-0BB0ADB08FEA}">
      <dgm:prSet phldrT="[Texto]"/>
      <dgm:spPr/>
      <dgm:t>
        <a:bodyPr/>
        <a:lstStyle/>
        <a:p>
          <a:r>
            <a:rPr lang="es-MX" dirty="0" smtClean="0"/>
            <a:t>Progresividad.</a:t>
          </a:r>
          <a:endParaRPr lang="es-MX" dirty="0"/>
        </a:p>
      </dgm:t>
    </dgm:pt>
    <dgm:pt modelId="{C98394F9-28B0-4B89-95B4-1A6ABCF60176}" type="parTrans" cxnId="{9B0AB5DC-4D4E-4EDC-B3D0-3EC38C270C88}">
      <dgm:prSet/>
      <dgm:spPr/>
      <dgm:t>
        <a:bodyPr/>
        <a:lstStyle/>
        <a:p>
          <a:endParaRPr lang="es-MX"/>
        </a:p>
      </dgm:t>
    </dgm:pt>
    <dgm:pt modelId="{EF97DD50-909D-4607-ACDC-6DFE4845DC03}" type="sibTrans" cxnId="{9B0AB5DC-4D4E-4EDC-B3D0-3EC38C270C88}">
      <dgm:prSet/>
      <dgm:spPr/>
      <dgm:t>
        <a:bodyPr/>
        <a:lstStyle/>
        <a:p>
          <a:endParaRPr lang="es-MX"/>
        </a:p>
      </dgm:t>
    </dgm:pt>
    <dgm:pt modelId="{AA0D7DF9-4C6B-4908-AD49-5E5243D5B756}">
      <dgm:prSet phldrT="[Texto]"/>
      <dgm:spPr/>
      <dgm:t>
        <a:bodyPr/>
        <a:lstStyle/>
        <a:p>
          <a:r>
            <a:rPr lang="es-MX" dirty="0" smtClean="0"/>
            <a:t>Indivisibilidad.</a:t>
          </a:r>
          <a:endParaRPr lang="es-MX" dirty="0"/>
        </a:p>
      </dgm:t>
    </dgm:pt>
    <dgm:pt modelId="{476AC1F1-2434-4621-B6A8-078C41B4CB16}" type="parTrans" cxnId="{B74A8A9C-085D-4C87-BA39-92F9698B141A}">
      <dgm:prSet/>
      <dgm:spPr/>
      <dgm:t>
        <a:bodyPr/>
        <a:lstStyle/>
        <a:p>
          <a:endParaRPr lang="es-MX"/>
        </a:p>
      </dgm:t>
    </dgm:pt>
    <dgm:pt modelId="{40BD837F-5BDB-42A4-8486-BD4F680F3945}" type="sibTrans" cxnId="{B74A8A9C-085D-4C87-BA39-92F9698B141A}">
      <dgm:prSet/>
      <dgm:spPr/>
      <dgm:t>
        <a:bodyPr/>
        <a:lstStyle/>
        <a:p>
          <a:endParaRPr lang="es-MX"/>
        </a:p>
      </dgm:t>
    </dgm:pt>
    <dgm:pt modelId="{CFC3C305-BC08-4727-AF05-428CEAD34A48}">
      <dgm:prSet phldrT="[Texto]"/>
      <dgm:spPr/>
      <dgm:t>
        <a:bodyPr/>
        <a:lstStyle/>
        <a:p>
          <a:r>
            <a:rPr lang="es-MX" dirty="0" smtClean="0"/>
            <a:t>Universalidad.</a:t>
          </a:r>
          <a:endParaRPr lang="es-MX" dirty="0"/>
        </a:p>
      </dgm:t>
    </dgm:pt>
    <dgm:pt modelId="{3FB3B722-B015-4803-BD9B-F85324099150}" type="parTrans" cxnId="{69EDAD36-1BEC-4595-B549-0D0F9A704B40}">
      <dgm:prSet/>
      <dgm:spPr/>
      <dgm:t>
        <a:bodyPr/>
        <a:lstStyle/>
        <a:p>
          <a:endParaRPr lang="es-MX"/>
        </a:p>
      </dgm:t>
    </dgm:pt>
    <dgm:pt modelId="{62033D52-ADAC-40E3-A9D3-1890FAD302F4}" type="sibTrans" cxnId="{69EDAD36-1BEC-4595-B549-0D0F9A704B40}">
      <dgm:prSet/>
      <dgm:spPr/>
      <dgm:t>
        <a:bodyPr/>
        <a:lstStyle/>
        <a:p>
          <a:endParaRPr lang="es-MX"/>
        </a:p>
      </dgm:t>
    </dgm:pt>
    <dgm:pt modelId="{2E2B0134-A08B-4330-A18A-1AC34DBD51D0}" type="pres">
      <dgm:prSet presAssocID="{DCE79E75-7B47-434A-B971-448223557F2D}" presName="Name0" presStyleCnt="0">
        <dgm:presLayoutVars>
          <dgm:dir/>
          <dgm:resizeHandles val="exact"/>
        </dgm:presLayoutVars>
      </dgm:prSet>
      <dgm:spPr/>
      <dgm:t>
        <a:bodyPr/>
        <a:lstStyle/>
        <a:p>
          <a:endParaRPr lang="es-MX"/>
        </a:p>
      </dgm:t>
    </dgm:pt>
    <dgm:pt modelId="{88392C1F-8448-430A-AB6F-E36CF0E84542}" type="pres">
      <dgm:prSet presAssocID="{4EE64F44-B527-45ED-9D75-7CB1141C79CA}" presName="node" presStyleLbl="node1" presStyleIdx="0" presStyleCnt="5">
        <dgm:presLayoutVars>
          <dgm:bulletEnabled val="1"/>
        </dgm:presLayoutVars>
      </dgm:prSet>
      <dgm:spPr/>
      <dgm:t>
        <a:bodyPr/>
        <a:lstStyle/>
        <a:p>
          <a:endParaRPr lang="es-MX"/>
        </a:p>
      </dgm:t>
    </dgm:pt>
    <dgm:pt modelId="{64DF6D4F-EEE8-48F7-A37B-ADB40BEF3688}" type="pres">
      <dgm:prSet presAssocID="{108378F3-098C-49F1-8C28-9F79637B178B}" presName="sibTrans" presStyleLbl="sibTrans2D1" presStyleIdx="0" presStyleCnt="5"/>
      <dgm:spPr/>
      <dgm:t>
        <a:bodyPr/>
        <a:lstStyle/>
        <a:p>
          <a:endParaRPr lang="es-MX"/>
        </a:p>
      </dgm:t>
    </dgm:pt>
    <dgm:pt modelId="{94C73A43-FF1E-46F1-979A-035C475B0E9A}" type="pres">
      <dgm:prSet presAssocID="{108378F3-098C-49F1-8C28-9F79637B178B}" presName="connectorText" presStyleLbl="sibTrans2D1" presStyleIdx="0" presStyleCnt="5"/>
      <dgm:spPr/>
      <dgm:t>
        <a:bodyPr/>
        <a:lstStyle/>
        <a:p>
          <a:endParaRPr lang="es-MX"/>
        </a:p>
      </dgm:t>
    </dgm:pt>
    <dgm:pt modelId="{FE373976-3BB2-45ED-BD3B-A66FAB591BAC}" type="pres">
      <dgm:prSet presAssocID="{9FE120FB-EB6A-402F-A0B1-8717FFF17A00}" presName="node" presStyleLbl="node1" presStyleIdx="1" presStyleCnt="5">
        <dgm:presLayoutVars>
          <dgm:bulletEnabled val="1"/>
        </dgm:presLayoutVars>
      </dgm:prSet>
      <dgm:spPr/>
      <dgm:t>
        <a:bodyPr/>
        <a:lstStyle/>
        <a:p>
          <a:endParaRPr lang="es-MX"/>
        </a:p>
      </dgm:t>
    </dgm:pt>
    <dgm:pt modelId="{3F35B9F9-0B70-4640-A27B-0110C5131AE1}" type="pres">
      <dgm:prSet presAssocID="{814A6EF9-DA26-4341-B4DF-7D001D2F266E}" presName="sibTrans" presStyleLbl="sibTrans2D1" presStyleIdx="1" presStyleCnt="5"/>
      <dgm:spPr/>
      <dgm:t>
        <a:bodyPr/>
        <a:lstStyle/>
        <a:p>
          <a:endParaRPr lang="es-MX"/>
        </a:p>
      </dgm:t>
    </dgm:pt>
    <dgm:pt modelId="{E379A8B6-E37D-4D79-9648-A2ABD5FE92F4}" type="pres">
      <dgm:prSet presAssocID="{814A6EF9-DA26-4341-B4DF-7D001D2F266E}" presName="connectorText" presStyleLbl="sibTrans2D1" presStyleIdx="1" presStyleCnt="5"/>
      <dgm:spPr/>
      <dgm:t>
        <a:bodyPr/>
        <a:lstStyle/>
        <a:p>
          <a:endParaRPr lang="es-MX"/>
        </a:p>
      </dgm:t>
    </dgm:pt>
    <dgm:pt modelId="{89F1B5DB-2BD0-4506-A9AE-E3B2E1ECBDB3}" type="pres">
      <dgm:prSet presAssocID="{4EADE7A2-3602-4FD5-9833-0BB0ADB08FEA}" presName="node" presStyleLbl="node1" presStyleIdx="2" presStyleCnt="5">
        <dgm:presLayoutVars>
          <dgm:bulletEnabled val="1"/>
        </dgm:presLayoutVars>
      </dgm:prSet>
      <dgm:spPr/>
      <dgm:t>
        <a:bodyPr/>
        <a:lstStyle/>
        <a:p>
          <a:endParaRPr lang="es-MX"/>
        </a:p>
      </dgm:t>
    </dgm:pt>
    <dgm:pt modelId="{C3A942CA-8446-453F-B9FF-B69B166FA6FE}" type="pres">
      <dgm:prSet presAssocID="{EF97DD50-909D-4607-ACDC-6DFE4845DC03}" presName="sibTrans" presStyleLbl="sibTrans2D1" presStyleIdx="2" presStyleCnt="5"/>
      <dgm:spPr/>
      <dgm:t>
        <a:bodyPr/>
        <a:lstStyle/>
        <a:p>
          <a:endParaRPr lang="es-MX"/>
        </a:p>
      </dgm:t>
    </dgm:pt>
    <dgm:pt modelId="{32DB3EAF-BCA0-4957-80B9-0BE19A4A204C}" type="pres">
      <dgm:prSet presAssocID="{EF97DD50-909D-4607-ACDC-6DFE4845DC03}" presName="connectorText" presStyleLbl="sibTrans2D1" presStyleIdx="2" presStyleCnt="5"/>
      <dgm:spPr/>
      <dgm:t>
        <a:bodyPr/>
        <a:lstStyle/>
        <a:p>
          <a:endParaRPr lang="es-MX"/>
        </a:p>
      </dgm:t>
    </dgm:pt>
    <dgm:pt modelId="{6C5FDCE7-3262-4C8C-A3A5-9EFE50C36E93}" type="pres">
      <dgm:prSet presAssocID="{AA0D7DF9-4C6B-4908-AD49-5E5243D5B756}" presName="node" presStyleLbl="node1" presStyleIdx="3" presStyleCnt="5">
        <dgm:presLayoutVars>
          <dgm:bulletEnabled val="1"/>
        </dgm:presLayoutVars>
      </dgm:prSet>
      <dgm:spPr/>
      <dgm:t>
        <a:bodyPr/>
        <a:lstStyle/>
        <a:p>
          <a:endParaRPr lang="es-MX"/>
        </a:p>
      </dgm:t>
    </dgm:pt>
    <dgm:pt modelId="{DD619BE2-F3A7-433A-AA45-23C38A4DA2DC}" type="pres">
      <dgm:prSet presAssocID="{40BD837F-5BDB-42A4-8486-BD4F680F3945}" presName="sibTrans" presStyleLbl="sibTrans2D1" presStyleIdx="3" presStyleCnt="5"/>
      <dgm:spPr/>
      <dgm:t>
        <a:bodyPr/>
        <a:lstStyle/>
        <a:p>
          <a:endParaRPr lang="es-MX"/>
        </a:p>
      </dgm:t>
    </dgm:pt>
    <dgm:pt modelId="{6AE22ABE-01B9-42D9-ACF4-0A50A784DF02}" type="pres">
      <dgm:prSet presAssocID="{40BD837F-5BDB-42A4-8486-BD4F680F3945}" presName="connectorText" presStyleLbl="sibTrans2D1" presStyleIdx="3" presStyleCnt="5"/>
      <dgm:spPr/>
      <dgm:t>
        <a:bodyPr/>
        <a:lstStyle/>
        <a:p>
          <a:endParaRPr lang="es-MX"/>
        </a:p>
      </dgm:t>
    </dgm:pt>
    <dgm:pt modelId="{DE0536DE-3DAE-4A2A-8EF2-5BD0BAF1F365}" type="pres">
      <dgm:prSet presAssocID="{CFC3C305-BC08-4727-AF05-428CEAD34A48}" presName="node" presStyleLbl="node1" presStyleIdx="4" presStyleCnt="5">
        <dgm:presLayoutVars>
          <dgm:bulletEnabled val="1"/>
        </dgm:presLayoutVars>
      </dgm:prSet>
      <dgm:spPr/>
      <dgm:t>
        <a:bodyPr/>
        <a:lstStyle/>
        <a:p>
          <a:endParaRPr lang="es-MX"/>
        </a:p>
      </dgm:t>
    </dgm:pt>
    <dgm:pt modelId="{E539E26B-D464-4FA3-AC2C-493CDAFA83BE}" type="pres">
      <dgm:prSet presAssocID="{62033D52-ADAC-40E3-A9D3-1890FAD302F4}" presName="sibTrans" presStyleLbl="sibTrans2D1" presStyleIdx="4" presStyleCnt="5"/>
      <dgm:spPr/>
      <dgm:t>
        <a:bodyPr/>
        <a:lstStyle/>
        <a:p>
          <a:endParaRPr lang="es-MX"/>
        </a:p>
      </dgm:t>
    </dgm:pt>
    <dgm:pt modelId="{E6B4D79E-59DE-4A89-BC71-6DA5DBE140D6}" type="pres">
      <dgm:prSet presAssocID="{62033D52-ADAC-40E3-A9D3-1890FAD302F4}" presName="connectorText" presStyleLbl="sibTrans2D1" presStyleIdx="4" presStyleCnt="5"/>
      <dgm:spPr/>
      <dgm:t>
        <a:bodyPr/>
        <a:lstStyle/>
        <a:p>
          <a:endParaRPr lang="es-MX"/>
        </a:p>
      </dgm:t>
    </dgm:pt>
  </dgm:ptLst>
  <dgm:cxnLst>
    <dgm:cxn modelId="{EA8B5090-E93C-4755-BD0E-826146DD31FF}" type="presOf" srcId="{EF97DD50-909D-4607-ACDC-6DFE4845DC03}" destId="{32DB3EAF-BCA0-4957-80B9-0BE19A4A204C}" srcOrd="1" destOrd="0" presId="urn:microsoft.com/office/officeart/2005/8/layout/cycle7"/>
    <dgm:cxn modelId="{0DEBD871-F5F4-41D3-85E0-FE89ABB8C3F6}" type="presOf" srcId="{DCE79E75-7B47-434A-B971-448223557F2D}" destId="{2E2B0134-A08B-4330-A18A-1AC34DBD51D0}" srcOrd="0" destOrd="0" presId="urn:microsoft.com/office/officeart/2005/8/layout/cycle7"/>
    <dgm:cxn modelId="{160B9124-0674-4059-A9A3-032063DC8FAA}" type="presOf" srcId="{EF97DD50-909D-4607-ACDC-6DFE4845DC03}" destId="{C3A942CA-8446-453F-B9FF-B69B166FA6FE}" srcOrd="0" destOrd="0" presId="urn:microsoft.com/office/officeart/2005/8/layout/cycle7"/>
    <dgm:cxn modelId="{B74A8A9C-085D-4C87-BA39-92F9698B141A}" srcId="{DCE79E75-7B47-434A-B971-448223557F2D}" destId="{AA0D7DF9-4C6B-4908-AD49-5E5243D5B756}" srcOrd="3" destOrd="0" parTransId="{476AC1F1-2434-4621-B6A8-078C41B4CB16}" sibTransId="{40BD837F-5BDB-42A4-8486-BD4F680F3945}"/>
    <dgm:cxn modelId="{1E0966EF-DD76-485E-8002-4E0833F14DDD}" type="presOf" srcId="{AA0D7DF9-4C6B-4908-AD49-5E5243D5B756}" destId="{6C5FDCE7-3262-4C8C-A3A5-9EFE50C36E93}" srcOrd="0" destOrd="0" presId="urn:microsoft.com/office/officeart/2005/8/layout/cycle7"/>
    <dgm:cxn modelId="{90FEB721-A694-447E-A370-5E2C4E49E105}" type="presOf" srcId="{814A6EF9-DA26-4341-B4DF-7D001D2F266E}" destId="{3F35B9F9-0B70-4640-A27B-0110C5131AE1}" srcOrd="0" destOrd="0" presId="urn:microsoft.com/office/officeart/2005/8/layout/cycle7"/>
    <dgm:cxn modelId="{E223E1BD-F044-4AFA-B2E3-EEDE82CF7042}" type="presOf" srcId="{CFC3C305-BC08-4727-AF05-428CEAD34A48}" destId="{DE0536DE-3DAE-4A2A-8EF2-5BD0BAF1F365}" srcOrd="0" destOrd="0" presId="urn:microsoft.com/office/officeart/2005/8/layout/cycle7"/>
    <dgm:cxn modelId="{AFE616BE-5B4D-4FFC-BB24-B439AB426DDF}" type="presOf" srcId="{62033D52-ADAC-40E3-A9D3-1890FAD302F4}" destId="{E539E26B-D464-4FA3-AC2C-493CDAFA83BE}" srcOrd="0" destOrd="0" presId="urn:microsoft.com/office/officeart/2005/8/layout/cycle7"/>
    <dgm:cxn modelId="{E0240AAD-D312-4A73-85BC-72E29C5C8CDE}" type="presOf" srcId="{108378F3-098C-49F1-8C28-9F79637B178B}" destId="{64DF6D4F-EEE8-48F7-A37B-ADB40BEF3688}" srcOrd="0" destOrd="0" presId="urn:microsoft.com/office/officeart/2005/8/layout/cycle7"/>
    <dgm:cxn modelId="{3BDB4B10-4396-497B-B029-BFBE97E52A5B}" type="presOf" srcId="{108378F3-098C-49F1-8C28-9F79637B178B}" destId="{94C73A43-FF1E-46F1-979A-035C475B0E9A}" srcOrd="1" destOrd="0" presId="urn:microsoft.com/office/officeart/2005/8/layout/cycle7"/>
    <dgm:cxn modelId="{445433C4-4CD7-47FB-9821-5583C335C017}" type="presOf" srcId="{4EE64F44-B527-45ED-9D75-7CB1141C79CA}" destId="{88392C1F-8448-430A-AB6F-E36CF0E84542}" srcOrd="0" destOrd="0" presId="urn:microsoft.com/office/officeart/2005/8/layout/cycle7"/>
    <dgm:cxn modelId="{7AB84CC1-35A5-47D0-8F35-CE3124B17BD7}" type="presOf" srcId="{9FE120FB-EB6A-402F-A0B1-8717FFF17A00}" destId="{FE373976-3BB2-45ED-BD3B-A66FAB591BAC}" srcOrd="0" destOrd="0" presId="urn:microsoft.com/office/officeart/2005/8/layout/cycle7"/>
    <dgm:cxn modelId="{B2A8452F-D740-42E4-8A06-251ED6729BF1}" type="presOf" srcId="{40BD837F-5BDB-42A4-8486-BD4F680F3945}" destId="{DD619BE2-F3A7-433A-AA45-23C38A4DA2DC}" srcOrd="0" destOrd="0" presId="urn:microsoft.com/office/officeart/2005/8/layout/cycle7"/>
    <dgm:cxn modelId="{D79D875E-C06D-4479-B1FA-25C15A44CB00}" type="presOf" srcId="{814A6EF9-DA26-4341-B4DF-7D001D2F266E}" destId="{E379A8B6-E37D-4D79-9648-A2ABD5FE92F4}" srcOrd="1" destOrd="0" presId="urn:microsoft.com/office/officeart/2005/8/layout/cycle7"/>
    <dgm:cxn modelId="{4EB0CCDD-36EF-4870-B82E-E32EC4A43FE7}" type="presOf" srcId="{40BD837F-5BDB-42A4-8486-BD4F680F3945}" destId="{6AE22ABE-01B9-42D9-ACF4-0A50A784DF02}" srcOrd="1" destOrd="0" presId="urn:microsoft.com/office/officeart/2005/8/layout/cycle7"/>
    <dgm:cxn modelId="{1621BCBD-3CB3-4BF1-B730-A152E6901A6E}" type="presOf" srcId="{4EADE7A2-3602-4FD5-9833-0BB0ADB08FEA}" destId="{89F1B5DB-2BD0-4506-A9AE-E3B2E1ECBDB3}" srcOrd="0" destOrd="0" presId="urn:microsoft.com/office/officeart/2005/8/layout/cycle7"/>
    <dgm:cxn modelId="{69216019-7354-4610-AF91-8DCEA1C2EE71}" srcId="{DCE79E75-7B47-434A-B971-448223557F2D}" destId="{9FE120FB-EB6A-402F-A0B1-8717FFF17A00}" srcOrd="1" destOrd="0" parTransId="{60598CB1-1C5F-4A24-AC41-A9F0BAD27850}" sibTransId="{814A6EF9-DA26-4341-B4DF-7D001D2F266E}"/>
    <dgm:cxn modelId="{E87C604D-0445-4037-B851-EE0F8C0B21E8}" type="presOf" srcId="{62033D52-ADAC-40E3-A9D3-1890FAD302F4}" destId="{E6B4D79E-59DE-4A89-BC71-6DA5DBE140D6}" srcOrd="1" destOrd="0" presId="urn:microsoft.com/office/officeart/2005/8/layout/cycle7"/>
    <dgm:cxn modelId="{69EDAD36-1BEC-4595-B549-0D0F9A704B40}" srcId="{DCE79E75-7B47-434A-B971-448223557F2D}" destId="{CFC3C305-BC08-4727-AF05-428CEAD34A48}" srcOrd="4" destOrd="0" parTransId="{3FB3B722-B015-4803-BD9B-F85324099150}" sibTransId="{62033D52-ADAC-40E3-A9D3-1890FAD302F4}"/>
    <dgm:cxn modelId="{9B0AB5DC-4D4E-4EDC-B3D0-3EC38C270C88}" srcId="{DCE79E75-7B47-434A-B971-448223557F2D}" destId="{4EADE7A2-3602-4FD5-9833-0BB0ADB08FEA}" srcOrd="2" destOrd="0" parTransId="{C98394F9-28B0-4B89-95B4-1A6ABCF60176}" sibTransId="{EF97DD50-909D-4607-ACDC-6DFE4845DC03}"/>
    <dgm:cxn modelId="{0ADD13B1-6DE7-49DC-86DE-F015FFFDBF77}" srcId="{DCE79E75-7B47-434A-B971-448223557F2D}" destId="{4EE64F44-B527-45ED-9D75-7CB1141C79CA}" srcOrd="0" destOrd="0" parTransId="{7A80E878-E571-40A0-A8A8-86363BD5E495}" sibTransId="{108378F3-098C-49F1-8C28-9F79637B178B}"/>
    <dgm:cxn modelId="{FBF47C03-A6BF-4A0B-814A-792B4EB8456E}" type="presParOf" srcId="{2E2B0134-A08B-4330-A18A-1AC34DBD51D0}" destId="{88392C1F-8448-430A-AB6F-E36CF0E84542}" srcOrd="0" destOrd="0" presId="urn:microsoft.com/office/officeart/2005/8/layout/cycle7"/>
    <dgm:cxn modelId="{94611867-64DF-4103-B4E5-ACAD5ABE7757}" type="presParOf" srcId="{2E2B0134-A08B-4330-A18A-1AC34DBD51D0}" destId="{64DF6D4F-EEE8-48F7-A37B-ADB40BEF3688}" srcOrd="1" destOrd="0" presId="urn:microsoft.com/office/officeart/2005/8/layout/cycle7"/>
    <dgm:cxn modelId="{56347E46-824F-4A21-98CF-E5B5C44EA4A8}" type="presParOf" srcId="{64DF6D4F-EEE8-48F7-A37B-ADB40BEF3688}" destId="{94C73A43-FF1E-46F1-979A-035C475B0E9A}" srcOrd="0" destOrd="0" presId="urn:microsoft.com/office/officeart/2005/8/layout/cycle7"/>
    <dgm:cxn modelId="{6834B1C8-44F2-49EA-AACA-17FD9A2402D6}" type="presParOf" srcId="{2E2B0134-A08B-4330-A18A-1AC34DBD51D0}" destId="{FE373976-3BB2-45ED-BD3B-A66FAB591BAC}" srcOrd="2" destOrd="0" presId="urn:microsoft.com/office/officeart/2005/8/layout/cycle7"/>
    <dgm:cxn modelId="{CE3AF300-1602-4CF9-8C75-556381B2313E}" type="presParOf" srcId="{2E2B0134-A08B-4330-A18A-1AC34DBD51D0}" destId="{3F35B9F9-0B70-4640-A27B-0110C5131AE1}" srcOrd="3" destOrd="0" presId="urn:microsoft.com/office/officeart/2005/8/layout/cycle7"/>
    <dgm:cxn modelId="{98E9A05C-C579-4B2C-A3B4-DCFAA5040F52}" type="presParOf" srcId="{3F35B9F9-0B70-4640-A27B-0110C5131AE1}" destId="{E379A8B6-E37D-4D79-9648-A2ABD5FE92F4}" srcOrd="0" destOrd="0" presId="urn:microsoft.com/office/officeart/2005/8/layout/cycle7"/>
    <dgm:cxn modelId="{7ACA8AB6-237C-4577-BAD3-D00631BC4C91}" type="presParOf" srcId="{2E2B0134-A08B-4330-A18A-1AC34DBD51D0}" destId="{89F1B5DB-2BD0-4506-A9AE-E3B2E1ECBDB3}" srcOrd="4" destOrd="0" presId="urn:microsoft.com/office/officeart/2005/8/layout/cycle7"/>
    <dgm:cxn modelId="{6030573D-1E95-41B3-81ED-5DB4B66A6BA4}" type="presParOf" srcId="{2E2B0134-A08B-4330-A18A-1AC34DBD51D0}" destId="{C3A942CA-8446-453F-B9FF-B69B166FA6FE}" srcOrd="5" destOrd="0" presId="urn:microsoft.com/office/officeart/2005/8/layout/cycle7"/>
    <dgm:cxn modelId="{6CB91995-2F53-4787-8E6D-85379A438AE7}" type="presParOf" srcId="{C3A942CA-8446-453F-B9FF-B69B166FA6FE}" destId="{32DB3EAF-BCA0-4957-80B9-0BE19A4A204C}" srcOrd="0" destOrd="0" presId="urn:microsoft.com/office/officeart/2005/8/layout/cycle7"/>
    <dgm:cxn modelId="{F24C0D0A-D95D-4C74-87BC-6812C0F2FB65}" type="presParOf" srcId="{2E2B0134-A08B-4330-A18A-1AC34DBD51D0}" destId="{6C5FDCE7-3262-4C8C-A3A5-9EFE50C36E93}" srcOrd="6" destOrd="0" presId="urn:microsoft.com/office/officeart/2005/8/layout/cycle7"/>
    <dgm:cxn modelId="{5793D551-FD5A-47BE-91AD-F98748ED985D}" type="presParOf" srcId="{2E2B0134-A08B-4330-A18A-1AC34DBD51D0}" destId="{DD619BE2-F3A7-433A-AA45-23C38A4DA2DC}" srcOrd="7" destOrd="0" presId="urn:microsoft.com/office/officeart/2005/8/layout/cycle7"/>
    <dgm:cxn modelId="{A0209EB2-907D-4A40-9A19-8F0A90BC6643}" type="presParOf" srcId="{DD619BE2-F3A7-433A-AA45-23C38A4DA2DC}" destId="{6AE22ABE-01B9-42D9-ACF4-0A50A784DF02}" srcOrd="0" destOrd="0" presId="urn:microsoft.com/office/officeart/2005/8/layout/cycle7"/>
    <dgm:cxn modelId="{3FDCB2CC-9636-4993-8C96-B9E2DC196692}" type="presParOf" srcId="{2E2B0134-A08B-4330-A18A-1AC34DBD51D0}" destId="{DE0536DE-3DAE-4A2A-8EF2-5BD0BAF1F365}" srcOrd="8" destOrd="0" presId="urn:microsoft.com/office/officeart/2005/8/layout/cycle7"/>
    <dgm:cxn modelId="{5A67F2AC-F43D-4AA1-8135-9C716D9C7F89}" type="presParOf" srcId="{2E2B0134-A08B-4330-A18A-1AC34DBD51D0}" destId="{E539E26B-D464-4FA3-AC2C-493CDAFA83BE}" srcOrd="9" destOrd="0" presId="urn:microsoft.com/office/officeart/2005/8/layout/cycle7"/>
    <dgm:cxn modelId="{1CF65A79-5947-463A-8189-2530D2601626}" type="presParOf" srcId="{E539E26B-D464-4FA3-AC2C-493CDAFA83BE}" destId="{E6B4D79E-59DE-4A89-BC71-6DA5DBE140D6}"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EE5D29F-6C6D-41FF-A0DE-D9B565C2AB15}"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s-MX"/>
        </a:p>
      </dgm:t>
    </dgm:pt>
    <dgm:pt modelId="{4D49C42E-FC89-4227-92B4-6D1C5F61B62D}">
      <dgm:prSet phldrT="[Texto]">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s-MX" b="1" dirty="0" smtClean="0"/>
            <a:t>Artículo 123.</a:t>
          </a:r>
          <a:endParaRPr lang="es-MX" b="1" dirty="0"/>
        </a:p>
      </dgm:t>
    </dgm:pt>
    <dgm:pt modelId="{E0DEEC12-A5A4-4BA2-96B3-8CEB6C259E63}" type="parTrans" cxnId="{5FFA203D-1658-47C7-9CE8-7E34A99C502B}">
      <dgm:prSet/>
      <dgm:spPr/>
      <dgm:t>
        <a:bodyPr/>
        <a:lstStyle/>
        <a:p>
          <a:endParaRPr lang="es-MX"/>
        </a:p>
      </dgm:t>
    </dgm:pt>
    <dgm:pt modelId="{1DEDDF28-5696-4D8A-9EBD-F337A91AB94A}" type="sibTrans" cxnId="{5FFA203D-1658-47C7-9CE8-7E34A99C502B}">
      <dgm:prSet>
        <dgm:style>
          <a:lnRef idx="2">
            <a:schemeClr val="accent2">
              <a:shade val="50000"/>
            </a:schemeClr>
          </a:lnRef>
          <a:fillRef idx="1">
            <a:schemeClr val="accent2"/>
          </a:fillRef>
          <a:effectRef idx="0">
            <a:schemeClr val="accent2"/>
          </a:effectRef>
          <a:fontRef idx="minor">
            <a:schemeClr val="lt1"/>
          </a:fontRef>
        </dgm:style>
      </dgm:prSet>
      <dgm:spPr/>
      <dgm:t>
        <a:bodyPr/>
        <a:lstStyle/>
        <a:p>
          <a:endParaRPr lang="es-MX"/>
        </a:p>
      </dgm:t>
    </dgm:pt>
    <dgm:pt modelId="{B3146B7E-D93C-40F5-A728-E9EC095AE7B2}">
      <dgm:prSet phldrT="[Texto]">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dirty="0" smtClean="0"/>
            <a:t>Sistemas complementarios de seguridad social para el Ministerio Público, corporaciones policiales y de servicios periciales.</a:t>
          </a:r>
          <a:endParaRPr lang="es-MX" dirty="0"/>
        </a:p>
      </dgm:t>
    </dgm:pt>
    <dgm:pt modelId="{1E2F4794-7643-4297-9F95-A650BDAEE6E3}" type="parTrans" cxnId="{33727091-A39B-4C44-8FAB-FC67EF100490}">
      <dgm:prSet/>
      <dgm:spPr/>
      <dgm:t>
        <a:bodyPr/>
        <a:lstStyle/>
        <a:p>
          <a:endParaRPr lang="es-MX"/>
        </a:p>
      </dgm:t>
    </dgm:pt>
    <dgm:pt modelId="{5BC50B40-BC21-4D79-9D44-93AAF87729D6}" type="sibTrans" cxnId="{33727091-A39B-4C44-8FAB-FC67EF100490}">
      <dgm:prSet>
        <dgm:style>
          <a:lnRef idx="2">
            <a:schemeClr val="accent2">
              <a:shade val="50000"/>
            </a:schemeClr>
          </a:lnRef>
          <a:fillRef idx="1">
            <a:schemeClr val="accent2"/>
          </a:fillRef>
          <a:effectRef idx="0">
            <a:schemeClr val="accent2"/>
          </a:effectRef>
          <a:fontRef idx="minor">
            <a:schemeClr val="lt1"/>
          </a:fontRef>
        </dgm:style>
      </dgm:prSet>
      <dgm:spPr/>
      <dgm:t>
        <a:bodyPr/>
        <a:lstStyle/>
        <a:p>
          <a:endParaRPr lang="es-MX"/>
        </a:p>
      </dgm:t>
    </dgm:pt>
    <dgm:pt modelId="{CE4A8A47-C9DA-4F5C-8905-C5B5B740BBB1}">
      <dgm:prSet phldrT="[Texto]">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s-MX" dirty="0" smtClean="0"/>
            <a:t>Imposibilidad de reinstalación en caso de entrar en un proceso de desincorporación, sin importar el resultado del juicio.</a:t>
          </a:r>
          <a:endParaRPr lang="es-MX" dirty="0"/>
        </a:p>
      </dgm:t>
    </dgm:pt>
    <dgm:pt modelId="{7D219407-EF59-48C1-BD30-1BD147717980}" type="parTrans" cxnId="{F572D38F-DC4A-44F5-8759-9081CF927AFA}">
      <dgm:prSet/>
      <dgm:spPr/>
      <dgm:t>
        <a:bodyPr/>
        <a:lstStyle/>
        <a:p>
          <a:endParaRPr lang="es-MX"/>
        </a:p>
      </dgm:t>
    </dgm:pt>
    <dgm:pt modelId="{CD992B51-93E0-458F-9BBA-D670993505A0}" type="sibTrans" cxnId="{F572D38F-DC4A-44F5-8759-9081CF927AFA}">
      <dgm:prSet>
        <dgm:style>
          <a:lnRef idx="2">
            <a:schemeClr val="accent2">
              <a:shade val="50000"/>
            </a:schemeClr>
          </a:lnRef>
          <a:fillRef idx="1">
            <a:schemeClr val="accent2"/>
          </a:fillRef>
          <a:effectRef idx="0">
            <a:schemeClr val="accent2"/>
          </a:effectRef>
          <a:fontRef idx="minor">
            <a:schemeClr val="lt1"/>
          </a:fontRef>
        </dgm:style>
      </dgm:prSet>
      <dgm:spPr/>
      <dgm:t>
        <a:bodyPr/>
        <a:lstStyle/>
        <a:p>
          <a:endParaRPr lang="es-MX"/>
        </a:p>
      </dgm:t>
    </dgm:pt>
    <dgm:pt modelId="{A7B6451C-77E9-4871-B278-5A2DF002893C}" type="pres">
      <dgm:prSet presAssocID="{AEE5D29F-6C6D-41FF-A0DE-D9B565C2AB15}" presName="Name0" presStyleCnt="0">
        <dgm:presLayoutVars>
          <dgm:dir/>
          <dgm:resizeHandles val="exact"/>
        </dgm:presLayoutVars>
      </dgm:prSet>
      <dgm:spPr/>
      <dgm:t>
        <a:bodyPr/>
        <a:lstStyle/>
        <a:p>
          <a:endParaRPr lang="es-MX"/>
        </a:p>
      </dgm:t>
    </dgm:pt>
    <dgm:pt modelId="{01D8B80E-8BDD-4262-BE50-9A477EA3DFF7}" type="pres">
      <dgm:prSet presAssocID="{4D49C42E-FC89-4227-92B4-6D1C5F61B62D}" presName="node" presStyleLbl="node1" presStyleIdx="0" presStyleCnt="3">
        <dgm:presLayoutVars>
          <dgm:bulletEnabled val="1"/>
        </dgm:presLayoutVars>
      </dgm:prSet>
      <dgm:spPr/>
      <dgm:t>
        <a:bodyPr/>
        <a:lstStyle/>
        <a:p>
          <a:endParaRPr lang="es-MX"/>
        </a:p>
      </dgm:t>
    </dgm:pt>
    <dgm:pt modelId="{C4879882-3C40-444A-A4A2-6272D043AEE2}" type="pres">
      <dgm:prSet presAssocID="{1DEDDF28-5696-4D8A-9EBD-F337A91AB94A}" presName="sibTrans" presStyleLbl="sibTrans2D1" presStyleIdx="0" presStyleCnt="3"/>
      <dgm:spPr/>
      <dgm:t>
        <a:bodyPr/>
        <a:lstStyle/>
        <a:p>
          <a:endParaRPr lang="es-MX"/>
        </a:p>
      </dgm:t>
    </dgm:pt>
    <dgm:pt modelId="{DED830E4-E437-429E-BB10-748F73311F65}" type="pres">
      <dgm:prSet presAssocID="{1DEDDF28-5696-4D8A-9EBD-F337A91AB94A}" presName="connectorText" presStyleLbl="sibTrans2D1" presStyleIdx="0" presStyleCnt="3"/>
      <dgm:spPr/>
      <dgm:t>
        <a:bodyPr/>
        <a:lstStyle/>
        <a:p>
          <a:endParaRPr lang="es-MX"/>
        </a:p>
      </dgm:t>
    </dgm:pt>
    <dgm:pt modelId="{E6BA1281-004B-4981-BEE5-F2C214F84C0F}" type="pres">
      <dgm:prSet presAssocID="{B3146B7E-D93C-40F5-A728-E9EC095AE7B2}" presName="node" presStyleLbl="node1" presStyleIdx="1" presStyleCnt="3">
        <dgm:presLayoutVars>
          <dgm:bulletEnabled val="1"/>
        </dgm:presLayoutVars>
      </dgm:prSet>
      <dgm:spPr/>
      <dgm:t>
        <a:bodyPr/>
        <a:lstStyle/>
        <a:p>
          <a:endParaRPr lang="es-MX"/>
        </a:p>
      </dgm:t>
    </dgm:pt>
    <dgm:pt modelId="{AFAD28A4-CCA4-48CF-BB65-A0FB8EA41A12}" type="pres">
      <dgm:prSet presAssocID="{5BC50B40-BC21-4D79-9D44-93AAF87729D6}" presName="sibTrans" presStyleLbl="sibTrans2D1" presStyleIdx="1" presStyleCnt="3"/>
      <dgm:spPr/>
      <dgm:t>
        <a:bodyPr/>
        <a:lstStyle/>
        <a:p>
          <a:endParaRPr lang="es-MX"/>
        </a:p>
      </dgm:t>
    </dgm:pt>
    <dgm:pt modelId="{C410961D-58EE-46FE-88B4-E20169A04262}" type="pres">
      <dgm:prSet presAssocID="{5BC50B40-BC21-4D79-9D44-93AAF87729D6}" presName="connectorText" presStyleLbl="sibTrans2D1" presStyleIdx="1" presStyleCnt="3"/>
      <dgm:spPr/>
      <dgm:t>
        <a:bodyPr/>
        <a:lstStyle/>
        <a:p>
          <a:endParaRPr lang="es-MX"/>
        </a:p>
      </dgm:t>
    </dgm:pt>
    <dgm:pt modelId="{3E690484-604C-47F2-9629-0BFFC8DB8FAB}" type="pres">
      <dgm:prSet presAssocID="{CE4A8A47-C9DA-4F5C-8905-C5B5B740BBB1}" presName="node" presStyleLbl="node1" presStyleIdx="2" presStyleCnt="3">
        <dgm:presLayoutVars>
          <dgm:bulletEnabled val="1"/>
        </dgm:presLayoutVars>
      </dgm:prSet>
      <dgm:spPr/>
      <dgm:t>
        <a:bodyPr/>
        <a:lstStyle/>
        <a:p>
          <a:endParaRPr lang="es-MX"/>
        </a:p>
      </dgm:t>
    </dgm:pt>
    <dgm:pt modelId="{EF272D50-A23D-4213-8099-F50D08F86FDB}" type="pres">
      <dgm:prSet presAssocID="{CD992B51-93E0-458F-9BBA-D670993505A0}" presName="sibTrans" presStyleLbl="sibTrans2D1" presStyleIdx="2" presStyleCnt="3"/>
      <dgm:spPr/>
      <dgm:t>
        <a:bodyPr/>
        <a:lstStyle/>
        <a:p>
          <a:endParaRPr lang="es-MX"/>
        </a:p>
      </dgm:t>
    </dgm:pt>
    <dgm:pt modelId="{9E2960B0-21DF-4D78-8EC8-586750FAEC60}" type="pres">
      <dgm:prSet presAssocID="{CD992B51-93E0-458F-9BBA-D670993505A0}" presName="connectorText" presStyleLbl="sibTrans2D1" presStyleIdx="2" presStyleCnt="3"/>
      <dgm:spPr/>
      <dgm:t>
        <a:bodyPr/>
        <a:lstStyle/>
        <a:p>
          <a:endParaRPr lang="es-MX"/>
        </a:p>
      </dgm:t>
    </dgm:pt>
  </dgm:ptLst>
  <dgm:cxnLst>
    <dgm:cxn modelId="{5A6E594B-DD53-44A6-9C96-2D1C492AC0BB}" type="presOf" srcId="{AEE5D29F-6C6D-41FF-A0DE-D9B565C2AB15}" destId="{A7B6451C-77E9-4871-B278-5A2DF002893C}" srcOrd="0" destOrd="0" presId="urn:microsoft.com/office/officeart/2005/8/layout/cycle7"/>
    <dgm:cxn modelId="{5C6AB0EE-4502-4FD6-A7D0-E8CD99B6F7AD}" type="presOf" srcId="{5BC50B40-BC21-4D79-9D44-93AAF87729D6}" destId="{C410961D-58EE-46FE-88B4-E20169A04262}" srcOrd="1" destOrd="0" presId="urn:microsoft.com/office/officeart/2005/8/layout/cycle7"/>
    <dgm:cxn modelId="{34F8B3B4-0059-4CF6-89BA-DF96AC671C1F}" type="presOf" srcId="{CD992B51-93E0-458F-9BBA-D670993505A0}" destId="{9E2960B0-21DF-4D78-8EC8-586750FAEC60}" srcOrd="1" destOrd="0" presId="urn:microsoft.com/office/officeart/2005/8/layout/cycle7"/>
    <dgm:cxn modelId="{33727091-A39B-4C44-8FAB-FC67EF100490}" srcId="{AEE5D29F-6C6D-41FF-A0DE-D9B565C2AB15}" destId="{B3146B7E-D93C-40F5-A728-E9EC095AE7B2}" srcOrd="1" destOrd="0" parTransId="{1E2F4794-7643-4297-9F95-A650BDAEE6E3}" sibTransId="{5BC50B40-BC21-4D79-9D44-93AAF87729D6}"/>
    <dgm:cxn modelId="{D1D0AEAB-43F3-4D92-8A8B-DFEF826BE169}" type="presOf" srcId="{5BC50B40-BC21-4D79-9D44-93AAF87729D6}" destId="{AFAD28A4-CCA4-48CF-BB65-A0FB8EA41A12}" srcOrd="0" destOrd="0" presId="urn:microsoft.com/office/officeart/2005/8/layout/cycle7"/>
    <dgm:cxn modelId="{E91B741A-53F1-45E7-B1D4-CF7852F096E0}" type="presOf" srcId="{1DEDDF28-5696-4D8A-9EBD-F337A91AB94A}" destId="{C4879882-3C40-444A-A4A2-6272D043AEE2}" srcOrd="0" destOrd="0" presId="urn:microsoft.com/office/officeart/2005/8/layout/cycle7"/>
    <dgm:cxn modelId="{D8F121A1-FEBE-41B2-9953-78B9AA24F855}" type="presOf" srcId="{CE4A8A47-C9DA-4F5C-8905-C5B5B740BBB1}" destId="{3E690484-604C-47F2-9629-0BFFC8DB8FAB}" srcOrd="0" destOrd="0" presId="urn:microsoft.com/office/officeart/2005/8/layout/cycle7"/>
    <dgm:cxn modelId="{DA706059-5A7F-4A32-AA82-B69B9C5E1F01}" type="presOf" srcId="{1DEDDF28-5696-4D8A-9EBD-F337A91AB94A}" destId="{DED830E4-E437-429E-BB10-748F73311F65}" srcOrd="1" destOrd="0" presId="urn:microsoft.com/office/officeart/2005/8/layout/cycle7"/>
    <dgm:cxn modelId="{BE14D8D8-A8AD-4AE2-B413-88D85A6A8282}" type="presOf" srcId="{B3146B7E-D93C-40F5-A728-E9EC095AE7B2}" destId="{E6BA1281-004B-4981-BEE5-F2C214F84C0F}" srcOrd="0" destOrd="0" presId="urn:microsoft.com/office/officeart/2005/8/layout/cycle7"/>
    <dgm:cxn modelId="{5FFA203D-1658-47C7-9CE8-7E34A99C502B}" srcId="{AEE5D29F-6C6D-41FF-A0DE-D9B565C2AB15}" destId="{4D49C42E-FC89-4227-92B4-6D1C5F61B62D}" srcOrd="0" destOrd="0" parTransId="{E0DEEC12-A5A4-4BA2-96B3-8CEB6C259E63}" sibTransId="{1DEDDF28-5696-4D8A-9EBD-F337A91AB94A}"/>
    <dgm:cxn modelId="{F572D38F-DC4A-44F5-8759-9081CF927AFA}" srcId="{AEE5D29F-6C6D-41FF-A0DE-D9B565C2AB15}" destId="{CE4A8A47-C9DA-4F5C-8905-C5B5B740BBB1}" srcOrd="2" destOrd="0" parTransId="{7D219407-EF59-48C1-BD30-1BD147717980}" sibTransId="{CD992B51-93E0-458F-9BBA-D670993505A0}"/>
    <dgm:cxn modelId="{4AD7D23B-B475-41BB-897F-AEC7864FE6A0}" type="presOf" srcId="{CD992B51-93E0-458F-9BBA-D670993505A0}" destId="{EF272D50-A23D-4213-8099-F50D08F86FDB}" srcOrd="0" destOrd="0" presId="urn:microsoft.com/office/officeart/2005/8/layout/cycle7"/>
    <dgm:cxn modelId="{B60062E5-756B-49BF-A50A-F12CD3A92862}" type="presOf" srcId="{4D49C42E-FC89-4227-92B4-6D1C5F61B62D}" destId="{01D8B80E-8BDD-4262-BE50-9A477EA3DFF7}" srcOrd="0" destOrd="0" presId="urn:microsoft.com/office/officeart/2005/8/layout/cycle7"/>
    <dgm:cxn modelId="{7F19F41B-E23C-4E59-A523-480B2C77C489}" type="presParOf" srcId="{A7B6451C-77E9-4871-B278-5A2DF002893C}" destId="{01D8B80E-8BDD-4262-BE50-9A477EA3DFF7}" srcOrd="0" destOrd="0" presId="urn:microsoft.com/office/officeart/2005/8/layout/cycle7"/>
    <dgm:cxn modelId="{6AC0ABC0-97DF-46F2-99AE-0EDC59074F54}" type="presParOf" srcId="{A7B6451C-77E9-4871-B278-5A2DF002893C}" destId="{C4879882-3C40-444A-A4A2-6272D043AEE2}" srcOrd="1" destOrd="0" presId="urn:microsoft.com/office/officeart/2005/8/layout/cycle7"/>
    <dgm:cxn modelId="{9DCD05AB-1871-4D5C-856E-D71DC8310602}" type="presParOf" srcId="{C4879882-3C40-444A-A4A2-6272D043AEE2}" destId="{DED830E4-E437-429E-BB10-748F73311F65}" srcOrd="0" destOrd="0" presId="urn:microsoft.com/office/officeart/2005/8/layout/cycle7"/>
    <dgm:cxn modelId="{630542A9-7CB0-41DB-AB19-5523DFE080E6}" type="presParOf" srcId="{A7B6451C-77E9-4871-B278-5A2DF002893C}" destId="{E6BA1281-004B-4981-BEE5-F2C214F84C0F}" srcOrd="2" destOrd="0" presId="urn:microsoft.com/office/officeart/2005/8/layout/cycle7"/>
    <dgm:cxn modelId="{661FC2E0-3957-4871-BE80-C112F780BB30}" type="presParOf" srcId="{A7B6451C-77E9-4871-B278-5A2DF002893C}" destId="{AFAD28A4-CCA4-48CF-BB65-A0FB8EA41A12}" srcOrd="3" destOrd="0" presId="urn:microsoft.com/office/officeart/2005/8/layout/cycle7"/>
    <dgm:cxn modelId="{02A77169-EE46-4486-B669-0625434CBF5C}" type="presParOf" srcId="{AFAD28A4-CCA4-48CF-BB65-A0FB8EA41A12}" destId="{C410961D-58EE-46FE-88B4-E20169A04262}" srcOrd="0" destOrd="0" presId="urn:microsoft.com/office/officeart/2005/8/layout/cycle7"/>
    <dgm:cxn modelId="{E5BC6FC6-7789-426D-B3F1-5CDD3AFB95EF}" type="presParOf" srcId="{A7B6451C-77E9-4871-B278-5A2DF002893C}" destId="{3E690484-604C-47F2-9629-0BFFC8DB8FAB}" srcOrd="4" destOrd="0" presId="urn:microsoft.com/office/officeart/2005/8/layout/cycle7"/>
    <dgm:cxn modelId="{DD91A983-E9CE-47FA-9049-1B3A8259F984}" type="presParOf" srcId="{A7B6451C-77E9-4871-B278-5A2DF002893C}" destId="{EF272D50-A23D-4213-8099-F50D08F86FDB}" srcOrd="5" destOrd="0" presId="urn:microsoft.com/office/officeart/2005/8/layout/cycle7"/>
    <dgm:cxn modelId="{D2FD8116-727C-4D71-B629-F67BBCF91612}" type="presParOf" srcId="{EF272D50-A23D-4213-8099-F50D08F86FDB}" destId="{9E2960B0-21DF-4D78-8EC8-586750FAEC60}"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67D00F-AE94-44FF-8333-93074C397D48}" type="doc">
      <dgm:prSet loTypeId="urn:microsoft.com/office/officeart/2005/8/layout/cycle2" loCatId="cycle" qsTypeId="urn:microsoft.com/office/officeart/2005/8/quickstyle/simple1" qsCatId="simple" csTypeId="urn:microsoft.com/office/officeart/2005/8/colors/accent1_1" csCatId="accent1" phldr="1"/>
      <dgm:spPr/>
      <dgm:t>
        <a:bodyPr/>
        <a:lstStyle/>
        <a:p>
          <a:endParaRPr lang="es-MX"/>
        </a:p>
      </dgm:t>
    </dgm:pt>
    <dgm:pt modelId="{69F02716-B407-42FF-B1A3-BB446021219E}">
      <dgm:prSet phldrT="[Texto]"/>
      <dgm:spPr/>
      <dgm:t>
        <a:bodyPr/>
        <a:lstStyle/>
        <a:p>
          <a:r>
            <a:rPr lang="es-MX" dirty="0" smtClean="0"/>
            <a:t>Jueces de control y de juicio oral.</a:t>
          </a:r>
          <a:endParaRPr lang="es-MX" dirty="0"/>
        </a:p>
      </dgm:t>
    </dgm:pt>
    <dgm:pt modelId="{21666F88-5D0B-4B1E-97DB-020774686FCF}" type="parTrans" cxnId="{EE7109D0-A3BA-45C8-894C-88963EA4EC8F}">
      <dgm:prSet/>
      <dgm:spPr/>
      <dgm:t>
        <a:bodyPr/>
        <a:lstStyle/>
        <a:p>
          <a:endParaRPr lang="es-MX"/>
        </a:p>
      </dgm:t>
    </dgm:pt>
    <dgm:pt modelId="{6AD25D3C-6507-439F-BEA4-11C5A0EB703D}" type="sibTrans" cxnId="{EE7109D0-A3BA-45C8-894C-88963EA4EC8F}">
      <dgm:prSet/>
      <dgm:spPr/>
      <dgm:t>
        <a:bodyPr/>
        <a:lstStyle/>
        <a:p>
          <a:endParaRPr lang="es-MX"/>
        </a:p>
      </dgm:t>
    </dgm:pt>
    <dgm:pt modelId="{DA33BC35-34F0-4EA2-B941-A5581400CB5C}">
      <dgm:prSet phldrT="[Texto]"/>
      <dgm:spPr/>
      <dgm:t>
        <a:bodyPr/>
        <a:lstStyle/>
        <a:p>
          <a:r>
            <a:rPr lang="es-MX" dirty="0" smtClean="0"/>
            <a:t>Se define el concepto de “delincuencia organizada”</a:t>
          </a:r>
          <a:endParaRPr lang="es-MX" dirty="0"/>
        </a:p>
      </dgm:t>
    </dgm:pt>
    <dgm:pt modelId="{E44E1514-0FA3-4884-AD88-6ACFBB085EA8}" type="parTrans" cxnId="{1E3C0406-50CC-4959-9FB2-F77E4A2365D2}">
      <dgm:prSet/>
      <dgm:spPr/>
      <dgm:t>
        <a:bodyPr/>
        <a:lstStyle/>
        <a:p>
          <a:endParaRPr lang="es-MX"/>
        </a:p>
      </dgm:t>
    </dgm:pt>
    <dgm:pt modelId="{4334ACDC-8356-4190-8557-7B04A5A3C028}" type="sibTrans" cxnId="{1E3C0406-50CC-4959-9FB2-F77E4A2365D2}">
      <dgm:prSet/>
      <dgm:spPr/>
      <dgm:t>
        <a:bodyPr/>
        <a:lstStyle/>
        <a:p>
          <a:endParaRPr lang="es-MX"/>
        </a:p>
      </dgm:t>
    </dgm:pt>
    <dgm:pt modelId="{0E46D9A3-3E36-441B-8576-57361A1A942D}">
      <dgm:prSet phldrT="[Texto]"/>
      <dgm:spPr/>
      <dgm:t>
        <a:bodyPr/>
        <a:lstStyle/>
        <a:p>
          <a:r>
            <a:rPr lang="es-MX" dirty="0" smtClean="0"/>
            <a:t>Prevalece el arraigo y sus requisitos de procedencia.</a:t>
          </a:r>
          <a:endParaRPr lang="es-MX" dirty="0"/>
        </a:p>
      </dgm:t>
    </dgm:pt>
    <dgm:pt modelId="{8B66B71A-CCE7-4AA0-81E1-5A17668FB050}" type="parTrans" cxnId="{D88537EC-8631-4356-8B38-63A622B92EFE}">
      <dgm:prSet/>
      <dgm:spPr/>
      <dgm:t>
        <a:bodyPr/>
        <a:lstStyle/>
        <a:p>
          <a:endParaRPr lang="es-MX"/>
        </a:p>
      </dgm:t>
    </dgm:pt>
    <dgm:pt modelId="{2B7CF4C0-6888-4D6C-BFF6-A2382D91AEDB}" type="sibTrans" cxnId="{D88537EC-8631-4356-8B38-63A622B92EFE}">
      <dgm:prSet/>
      <dgm:spPr/>
      <dgm:t>
        <a:bodyPr/>
        <a:lstStyle/>
        <a:p>
          <a:endParaRPr lang="es-MX"/>
        </a:p>
      </dgm:t>
    </dgm:pt>
    <dgm:pt modelId="{75C2CF58-F3C1-437D-9F49-F6433312BE5F}">
      <dgm:prSet phldrT="[Texto]"/>
      <dgm:spPr/>
      <dgm:t>
        <a:bodyPr/>
        <a:lstStyle/>
        <a:p>
          <a:r>
            <a:rPr lang="es-MX" dirty="0" err="1" smtClean="0"/>
            <a:t>Cuasiflagrancia</a:t>
          </a:r>
          <a:r>
            <a:rPr lang="es-MX" dirty="0" smtClean="0"/>
            <a:t> o flagrancia equiparada.</a:t>
          </a:r>
          <a:endParaRPr lang="es-MX" dirty="0"/>
        </a:p>
      </dgm:t>
    </dgm:pt>
    <dgm:pt modelId="{B1603DA0-48C1-479F-B94A-7983D5F645F9}" type="parTrans" cxnId="{072C5F54-8F4A-4FF5-A2C6-8D49FFD4BAB6}">
      <dgm:prSet/>
      <dgm:spPr/>
      <dgm:t>
        <a:bodyPr/>
        <a:lstStyle/>
        <a:p>
          <a:endParaRPr lang="es-MX"/>
        </a:p>
      </dgm:t>
    </dgm:pt>
    <dgm:pt modelId="{43FA1931-B17B-4339-B446-16DC5AA3AE4D}" type="sibTrans" cxnId="{072C5F54-8F4A-4FF5-A2C6-8D49FFD4BAB6}">
      <dgm:prSet/>
      <dgm:spPr/>
      <dgm:t>
        <a:bodyPr/>
        <a:lstStyle/>
        <a:p>
          <a:endParaRPr lang="es-MX"/>
        </a:p>
      </dgm:t>
    </dgm:pt>
    <dgm:pt modelId="{AD95AFE0-A477-43C3-B0FB-95555B6FC06F}">
      <dgm:prSet/>
      <dgm:spPr/>
      <dgm:t>
        <a:bodyPr/>
        <a:lstStyle/>
        <a:p>
          <a:r>
            <a:rPr lang="es-MX" dirty="0" smtClean="0"/>
            <a:t>Registro de comunicaciones entre jueces, Ministerio Público y demás autoridades.</a:t>
          </a:r>
          <a:endParaRPr lang="es-MX" dirty="0"/>
        </a:p>
      </dgm:t>
    </dgm:pt>
    <dgm:pt modelId="{DDB2A976-0EE0-4454-910C-53EAA7A76C9B}" type="parTrans" cxnId="{20FFB0AA-A73A-47D5-855C-852EAE444B31}">
      <dgm:prSet/>
      <dgm:spPr/>
      <dgm:t>
        <a:bodyPr/>
        <a:lstStyle/>
        <a:p>
          <a:endParaRPr lang="es-MX"/>
        </a:p>
      </dgm:t>
    </dgm:pt>
    <dgm:pt modelId="{4D21F337-85C3-4EFD-8AFF-228FBDD4C560}" type="sibTrans" cxnId="{20FFB0AA-A73A-47D5-855C-852EAE444B31}">
      <dgm:prSet/>
      <dgm:spPr/>
      <dgm:t>
        <a:bodyPr/>
        <a:lstStyle/>
        <a:p>
          <a:endParaRPr lang="es-MX"/>
        </a:p>
      </dgm:t>
    </dgm:pt>
    <dgm:pt modelId="{D8D482F9-336E-4F6F-858A-B7644FC36430}" type="pres">
      <dgm:prSet presAssocID="{1867D00F-AE94-44FF-8333-93074C397D48}" presName="cycle" presStyleCnt="0">
        <dgm:presLayoutVars>
          <dgm:dir/>
          <dgm:resizeHandles val="exact"/>
        </dgm:presLayoutVars>
      </dgm:prSet>
      <dgm:spPr/>
      <dgm:t>
        <a:bodyPr/>
        <a:lstStyle/>
        <a:p>
          <a:endParaRPr lang="es-MX"/>
        </a:p>
      </dgm:t>
    </dgm:pt>
    <dgm:pt modelId="{1A89AA07-EC65-4997-8B1B-98F0B9FB96F6}" type="pres">
      <dgm:prSet presAssocID="{69F02716-B407-42FF-B1A3-BB446021219E}" presName="node" presStyleLbl="node1" presStyleIdx="0" presStyleCnt="5">
        <dgm:presLayoutVars>
          <dgm:bulletEnabled val="1"/>
        </dgm:presLayoutVars>
      </dgm:prSet>
      <dgm:spPr/>
      <dgm:t>
        <a:bodyPr/>
        <a:lstStyle/>
        <a:p>
          <a:endParaRPr lang="es-MX"/>
        </a:p>
      </dgm:t>
    </dgm:pt>
    <dgm:pt modelId="{7ACDA07C-BD1F-46E9-82E3-AD4608FD88BD}" type="pres">
      <dgm:prSet presAssocID="{6AD25D3C-6507-439F-BEA4-11C5A0EB703D}" presName="sibTrans" presStyleLbl="sibTrans2D1" presStyleIdx="0" presStyleCnt="5"/>
      <dgm:spPr/>
      <dgm:t>
        <a:bodyPr/>
        <a:lstStyle/>
        <a:p>
          <a:endParaRPr lang="es-MX"/>
        </a:p>
      </dgm:t>
    </dgm:pt>
    <dgm:pt modelId="{489491BF-802D-4331-B4BA-ABCBB3BC5892}" type="pres">
      <dgm:prSet presAssocID="{6AD25D3C-6507-439F-BEA4-11C5A0EB703D}" presName="connectorText" presStyleLbl="sibTrans2D1" presStyleIdx="0" presStyleCnt="5"/>
      <dgm:spPr/>
      <dgm:t>
        <a:bodyPr/>
        <a:lstStyle/>
        <a:p>
          <a:endParaRPr lang="es-MX"/>
        </a:p>
      </dgm:t>
    </dgm:pt>
    <dgm:pt modelId="{9089F579-47A4-41CE-A780-03101CE2EEDB}" type="pres">
      <dgm:prSet presAssocID="{AD95AFE0-A477-43C3-B0FB-95555B6FC06F}" presName="node" presStyleLbl="node1" presStyleIdx="1" presStyleCnt="5">
        <dgm:presLayoutVars>
          <dgm:bulletEnabled val="1"/>
        </dgm:presLayoutVars>
      </dgm:prSet>
      <dgm:spPr/>
      <dgm:t>
        <a:bodyPr/>
        <a:lstStyle/>
        <a:p>
          <a:endParaRPr lang="es-MX"/>
        </a:p>
      </dgm:t>
    </dgm:pt>
    <dgm:pt modelId="{30E0D348-ECED-48FD-ABBF-0C9031B59910}" type="pres">
      <dgm:prSet presAssocID="{4D21F337-85C3-4EFD-8AFF-228FBDD4C560}" presName="sibTrans" presStyleLbl="sibTrans2D1" presStyleIdx="1" presStyleCnt="5"/>
      <dgm:spPr/>
      <dgm:t>
        <a:bodyPr/>
        <a:lstStyle/>
        <a:p>
          <a:endParaRPr lang="es-MX"/>
        </a:p>
      </dgm:t>
    </dgm:pt>
    <dgm:pt modelId="{FBB9A98D-0417-4C94-A929-A2E02F98E505}" type="pres">
      <dgm:prSet presAssocID="{4D21F337-85C3-4EFD-8AFF-228FBDD4C560}" presName="connectorText" presStyleLbl="sibTrans2D1" presStyleIdx="1" presStyleCnt="5"/>
      <dgm:spPr/>
      <dgm:t>
        <a:bodyPr/>
        <a:lstStyle/>
        <a:p>
          <a:endParaRPr lang="es-MX"/>
        </a:p>
      </dgm:t>
    </dgm:pt>
    <dgm:pt modelId="{0B879425-6806-465C-941D-678EE7EB6F5E}" type="pres">
      <dgm:prSet presAssocID="{DA33BC35-34F0-4EA2-B941-A5581400CB5C}" presName="node" presStyleLbl="node1" presStyleIdx="2" presStyleCnt="5">
        <dgm:presLayoutVars>
          <dgm:bulletEnabled val="1"/>
        </dgm:presLayoutVars>
      </dgm:prSet>
      <dgm:spPr/>
      <dgm:t>
        <a:bodyPr/>
        <a:lstStyle/>
        <a:p>
          <a:endParaRPr lang="es-MX"/>
        </a:p>
      </dgm:t>
    </dgm:pt>
    <dgm:pt modelId="{CE035D85-AEDD-4F46-B31F-ABD90589CFA8}" type="pres">
      <dgm:prSet presAssocID="{4334ACDC-8356-4190-8557-7B04A5A3C028}" presName="sibTrans" presStyleLbl="sibTrans2D1" presStyleIdx="2" presStyleCnt="5"/>
      <dgm:spPr/>
      <dgm:t>
        <a:bodyPr/>
        <a:lstStyle/>
        <a:p>
          <a:endParaRPr lang="es-MX"/>
        </a:p>
      </dgm:t>
    </dgm:pt>
    <dgm:pt modelId="{4C58DA9A-CF35-4A65-A9A0-22B79FE0890D}" type="pres">
      <dgm:prSet presAssocID="{4334ACDC-8356-4190-8557-7B04A5A3C028}" presName="connectorText" presStyleLbl="sibTrans2D1" presStyleIdx="2" presStyleCnt="5"/>
      <dgm:spPr/>
      <dgm:t>
        <a:bodyPr/>
        <a:lstStyle/>
        <a:p>
          <a:endParaRPr lang="es-MX"/>
        </a:p>
      </dgm:t>
    </dgm:pt>
    <dgm:pt modelId="{5FBD34B6-6960-4094-ACEA-D05B9DBD10B9}" type="pres">
      <dgm:prSet presAssocID="{0E46D9A3-3E36-441B-8576-57361A1A942D}" presName="node" presStyleLbl="node1" presStyleIdx="3" presStyleCnt="5">
        <dgm:presLayoutVars>
          <dgm:bulletEnabled val="1"/>
        </dgm:presLayoutVars>
      </dgm:prSet>
      <dgm:spPr/>
      <dgm:t>
        <a:bodyPr/>
        <a:lstStyle/>
        <a:p>
          <a:endParaRPr lang="es-MX"/>
        </a:p>
      </dgm:t>
    </dgm:pt>
    <dgm:pt modelId="{5A4322A4-36F4-4EFD-B0E7-D3015F93ED71}" type="pres">
      <dgm:prSet presAssocID="{2B7CF4C0-6888-4D6C-BFF6-A2382D91AEDB}" presName="sibTrans" presStyleLbl="sibTrans2D1" presStyleIdx="3" presStyleCnt="5"/>
      <dgm:spPr/>
      <dgm:t>
        <a:bodyPr/>
        <a:lstStyle/>
        <a:p>
          <a:endParaRPr lang="es-MX"/>
        </a:p>
      </dgm:t>
    </dgm:pt>
    <dgm:pt modelId="{978083B1-6A63-4D20-8621-B38345AA9BFD}" type="pres">
      <dgm:prSet presAssocID="{2B7CF4C0-6888-4D6C-BFF6-A2382D91AEDB}" presName="connectorText" presStyleLbl="sibTrans2D1" presStyleIdx="3" presStyleCnt="5"/>
      <dgm:spPr/>
      <dgm:t>
        <a:bodyPr/>
        <a:lstStyle/>
        <a:p>
          <a:endParaRPr lang="es-MX"/>
        </a:p>
      </dgm:t>
    </dgm:pt>
    <dgm:pt modelId="{02C21B3F-EB57-4D03-92D2-CC0CE2EB0BBC}" type="pres">
      <dgm:prSet presAssocID="{75C2CF58-F3C1-437D-9F49-F6433312BE5F}" presName="node" presStyleLbl="node1" presStyleIdx="4" presStyleCnt="5">
        <dgm:presLayoutVars>
          <dgm:bulletEnabled val="1"/>
        </dgm:presLayoutVars>
      </dgm:prSet>
      <dgm:spPr/>
      <dgm:t>
        <a:bodyPr/>
        <a:lstStyle/>
        <a:p>
          <a:endParaRPr lang="es-MX"/>
        </a:p>
      </dgm:t>
    </dgm:pt>
    <dgm:pt modelId="{54116274-8E52-48BF-85A1-93F8ECB8B48B}" type="pres">
      <dgm:prSet presAssocID="{43FA1931-B17B-4339-B446-16DC5AA3AE4D}" presName="sibTrans" presStyleLbl="sibTrans2D1" presStyleIdx="4" presStyleCnt="5"/>
      <dgm:spPr/>
      <dgm:t>
        <a:bodyPr/>
        <a:lstStyle/>
        <a:p>
          <a:endParaRPr lang="es-MX"/>
        </a:p>
      </dgm:t>
    </dgm:pt>
    <dgm:pt modelId="{5A10BE26-A482-4273-95A7-DDBD09277C33}" type="pres">
      <dgm:prSet presAssocID="{43FA1931-B17B-4339-B446-16DC5AA3AE4D}" presName="connectorText" presStyleLbl="sibTrans2D1" presStyleIdx="4" presStyleCnt="5"/>
      <dgm:spPr/>
      <dgm:t>
        <a:bodyPr/>
        <a:lstStyle/>
        <a:p>
          <a:endParaRPr lang="es-MX"/>
        </a:p>
      </dgm:t>
    </dgm:pt>
  </dgm:ptLst>
  <dgm:cxnLst>
    <dgm:cxn modelId="{423835E0-BFBE-4B53-8174-5D637B98D55F}" type="presOf" srcId="{4334ACDC-8356-4190-8557-7B04A5A3C028}" destId="{CE035D85-AEDD-4F46-B31F-ABD90589CFA8}" srcOrd="0" destOrd="0" presId="urn:microsoft.com/office/officeart/2005/8/layout/cycle2"/>
    <dgm:cxn modelId="{3A606290-F498-4E97-93EA-06521E7C8B3A}" type="presOf" srcId="{4334ACDC-8356-4190-8557-7B04A5A3C028}" destId="{4C58DA9A-CF35-4A65-A9A0-22B79FE0890D}" srcOrd="1" destOrd="0" presId="urn:microsoft.com/office/officeart/2005/8/layout/cycle2"/>
    <dgm:cxn modelId="{C9559223-3D48-4133-99F6-35C2F2FD6317}" type="presOf" srcId="{6AD25D3C-6507-439F-BEA4-11C5A0EB703D}" destId="{489491BF-802D-4331-B4BA-ABCBB3BC5892}" srcOrd="1" destOrd="0" presId="urn:microsoft.com/office/officeart/2005/8/layout/cycle2"/>
    <dgm:cxn modelId="{695F5AEE-85B5-4A5C-BB6B-0494D515E412}" type="presOf" srcId="{2B7CF4C0-6888-4D6C-BFF6-A2382D91AEDB}" destId="{5A4322A4-36F4-4EFD-B0E7-D3015F93ED71}" srcOrd="0" destOrd="0" presId="urn:microsoft.com/office/officeart/2005/8/layout/cycle2"/>
    <dgm:cxn modelId="{3934051D-C626-492B-88B7-15818556D67E}" type="presOf" srcId="{DA33BC35-34F0-4EA2-B941-A5581400CB5C}" destId="{0B879425-6806-465C-941D-678EE7EB6F5E}" srcOrd="0" destOrd="0" presId="urn:microsoft.com/office/officeart/2005/8/layout/cycle2"/>
    <dgm:cxn modelId="{BDD6F3D6-C90C-4D67-B9E4-37093DA3344B}" type="presOf" srcId="{0E46D9A3-3E36-441B-8576-57361A1A942D}" destId="{5FBD34B6-6960-4094-ACEA-D05B9DBD10B9}" srcOrd="0" destOrd="0" presId="urn:microsoft.com/office/officeart/2005/8/layout/cycle2"/>
    <dgm:cxn modelId="{F5A2BBB0-90E1-4348-BA73-C984DF72592D}" type="presOf" srcId="{2B7CF4C0-6888-4D6C-BFF6-A2382D91AEDB}" destId="{978083B1-6A63-4D20-8621-B38345AA9BFD}" srcOrd="1" destOrd="0" presId="urn:microsoft.com/office/officeart/2005/8/layout/cycle2"/>
    <dgm:cxn modelId="{7F3719B3-31E7-4042-BB8C-CE30B2B3A4AB}" type="presOf" srcId="{1867D00F-AE94-44FF-8333-93074C397D48}" destId="{D8D482F9-336E-4F6F-858A-B7644FC36430}" srcOrd="0" destOrd="0" presId="urn:microsoft.com/office/officeart/2005/8/layout/cycle2"/>
    <dgm:cxn modelId="{D88537EC-8631-4356-8B38-63A622B92EFE}" srcId="{1867D00F-AE94-44FF-8333-93074C397D48}" destId="{0E46D9A3-3E36-441B-8576-57361A1A942D}" srcOrd="3" destOrd="0" parTransId="{8B66B71A-CCE7-4AA0-81E1-5A17668FB050}" sibTransId="{2B7CF4C0-6888-4D6C-BFF6-A2382D91AEDB}"/>
    <dgm:cxn modelId="{072C5F54-8F4A-4FF5-A2C6-8D49FFD4BAB6}" srcId="{1867D00F-AE94-44FF-8333-93074C397D48}" destId="{75C2CF58-F3C1-437D-9F49-F6433312BE5F}" srcOrd="4" destOrd="0" parTransId="{B1603DA0-48C1-479F-B94A-7983D5F645F9}" sibTransId="{43FA1931-B17B-4339-B446-16DC5AA3AE4D}"/>
    <dgm:cxn modelId="{EE7109D0-A3BA-45C8-894C-88963EA4EC8F}" srcId="{1867D00F-AE94-44FF-8333-93074C397D48}" destId="{69F02716-B407-42FF-B1A3-BB446021219E}" srcOrd="0" destOrd="0" parTransId="{21666F88-5D0B-4B1E-97DB-020774686FCF}" sibTransId="{6AD25D3C-6507-439F-BEA4-11C5A0EB703D}"/>
    <dgm:cxn modelId="{1E3C0406-50CC-4959-9FB2-F77E4A2365D2}" srcId="{1867D00F-AE94-44FF-8333-93074C397D48}" destId="{DA33BC35-34F0-4EA2-B941-A5581400CB5C}" srcOrd="2" destOrd="0" parTransId="{E44E1514-0FA3-4884-AD88-6ACFBB085EA8}" sibTransId="{4334ACDC-8356-4190-8557-7B04A5A3C028}"/>
    <dgm:cxn modelId="{8EA83DB2-09F5-42F2-B974-5ACE55BB5A43}" type="presOf" srcId="{69F02716-B407-42FF-B1A3-BB446021219E}" destId="{1A89AA07-EC65-4997-8B1B-98F0B9FB96F6}" srcOrd="0" destOrd="0" presId="urn:microsoft.com/office/officeart/2005/8/layout/cycle2"/>
    <dgm:cxn modelId="{76950F1E-1C1E-446E-9F4C-001EE70A35EE}" type="presOf" srcId="{43FA1931-B17B-4339-B446-16DC5AA3AE4D}" destId="{5A10BE26-A482-4273-95A7-DDBD09277C33}" srcOrd="1" destOrd="0" presId="urn:microsoft.com/office/officeart/2005/8/layout/cycle2"/>
    <dgm:cxn modelId="{00137B54-1E0B-4455-B60C-E562D4F721FC}" type="presOf" srcId="{6AD25D3C-6507-439F-BEA4-11C5A0EB703D}" destId="{7ACDA07C-BD1F-46E9-82E3-AD4608FD88BD}" srcOrd="0" destOrd="0" presId="urn:microsoft.com/office/officeart/2005/8/layout/cycle2"/>
    <dgm:cxn modelId="{B665B0C1-2B70-4452-B649-7C3358DB6E20}" type="presOf" srcId="{4D21F337-85C3-4EFD-8AFF-228FBDD4C560}" destId="{30E0D348-ECED-48FD-ABBF-0C9031B59910}" srcOrd="0" destOrd="0" presId="urn:microsoft.com/office/officeart/2005/8/layout/cycle2"/>
    <dgm:cxn modelId="{F92BEC3A-065C-4E4B-A17B-C92778CF0EAA}" type="presOf" srcId="{4D21F337-85C3-4EFD-8AFF-228FBDD4C560}" destId="{FBB9A98D-0417-4C94-A929-A2E02F98E505}" srcOrd="1" destOrd="0" presId="urn:microsoft.com/office/officeart/2005/8/layout/cycle2"/>
    <dgm:cxn modelId="{20FFB0AA-A73A-47D5-855C-852EAE444B31}" srcId="{1867D00F-AE94-44FF-8333-93074C397D48}" destId="{AD95AFE0-A477-43C3-B0FB-95555B6FC06F}" srcOrd="1" destOrd="0" parTransId="{DDB2A976-0EE0-4454-910C-53EAA7A76C9B}" sibTransId="{4D21F337-85C3-4EFD-8AFF-228FBDD4C560}"/>
    <dgm:cxn modelId="{C19DD032-96B4-4A81-89E4-092A0F8AC15A}" type="presOf" srcId="{43FA1931-B17B-4339-B446-16DC5AA3AE4D}" destId="{54116274-8E52-48BF-85A1-93F8ECB8B48B}" srcOrd="0" destOrd="0" presId="urn:microsoft.com/office/officeart/2005/8/layout/cycle2"/>
    <dgm:cxn modelId="{8D3EB78F-7B31-4077-A52A-8529065BBBD9}" type="presOf" srcId="{AD95AFE0-A477-43C3-B0FB-95555B6FC06F}" destId="{9089F579-47A4-41CE-A780-03101CE2EEDB}" srcOrd="0" destOrd="0" presId="urn:microsoft.com/office/officeart/2005/8/layout/cycle2"/>
    <dgm:cxn modelId="{DE7CD2F8-372F-48AC-9BB8-9C9B53CD75C2}" type="presOf" srcId="{75C2CF58-F3C1-437D-9F49-F6433312BE5F}" destId="{02C21B3F-EB57-4D03-92D2-CC0CE2EB0BBC}" srcOrd="0" destOrd="0" presId="urn:microsoft.com/office/officeart/2005/8/layout/cycle2"/>
    <dgm:cxn modelId="{E2E64F41-D9FD-45B9-B375-EA1DE859102A}" type="presParOf" srcId="{D8D482F9-336E-4F6F-858A-B7644FC36430}" destId="{1A89AA07-EC65-4997-8B1B-98F0B9FB96F6}" srcOrd="0" destOrd="0" presId="urn:microsoft.com/office/officeart/2005/8/layout/cycle2"/>
    <dgm:cxn modelId="{A7F18ACF-E868-4C65-924A-0ABA836A6756}" type="presParOf" srcId="{D8D482F9-336E-4F6F-858A-B7644FC36430}" destId="{7ACDA07C-BD1F-46E9-82E3-AD4608FD88BD}" srcOrd="1" destOrd="0" presId="urn:microsoft.com/office/officeart/2005/8/layout/cycle2"/>
    <dgm:cxn modelId="{FB2BB0A0-5611-4299-80D8-834A7D65B113}" type="presParOf" srcId="{7ACDA07C-BD1F-46E9-82E3-AD4608FD88BD}" destId="{489491BF-802D-4331-B4BA-ABCBB3BC5892}" srcOrd="0" destOrd="0" presId="urn:microsoft.com/office/officeart/2005/8/layout/cycle2"/>
    <dgm:cxn modelId="{67F5843F-5A6A-46FC-868A-C7521B52C33C}" type="presParOf" srcId="{D8D482F9-336E-4F6F-858A-B7644FC36430}" destId="{9089F579-47A4-41CE-A780-03101CE2EEDB}" srcOrd="2" destOrd="0" presId="urn:microsoft.com/office/officeart/2005/8/layout/cycle2"/>
    <dgm:cxn modelId="{0A94D528-352B-4552-B062-03682A294F44}" type="presParOf" srcId="{D8D482F9-336E-4F6F-858A-B7644FC36430}" destId="{30E0D348-ECED-48FD-ABBF-0C9031B59910}" srcOrd="3" destOrd="0" presId="urn:microsoft.com/office/officeart/2005/8/layout/cycle2"/>
    <dgm:cxn modelId="{E86D565A-8BB8-41A9-8C2A-BDBD24B7B577}" type="presParOf" srcId="{30E0D348-ECED-48FD-ABBF-0C9031B59910}" destId="{FBB9A98D-0417-4C94-A929-A2E02F98E505}" srcOrd="0" destOrd="0" presId="urn:microsoft.com/office/officeart/2005/8/layout/cycle2"/>
    <dgm:cxn modelId="{FCC6BBD6-A399-45B2-8597-272D5D768D39}" type="presParOf" srcId="{D8D482F9-336E-4F6F-858A-B7644FC36430}" destId="{0B879425-6806-465C-941D-678EE7EB6F5E}" srcOrd="4" destOrd="0" presId="urn:microsoft.com/office/officeart/2005/8/layout/cycle2"/>
    <dgm:cxn modelId="{82018C7E-0DE4-41E7-AE78-D3817D025ADB}" type="presParOf" srcId="{D8D482F9-336E-4F6F-858A-B7644FC36430}" destId="{CE035D85-AEDD-4F46-B31F-ABD90589CFA8}" srcOrd="5" destOrd="0" presId="urn:microsoft.com/office/officeart/2005/8/layout/cycle2"/>
    <dgm:cxn modelId="{48D20E7A-32B9-47E4-A70A-458091D19808}" type="presParOf" srcId="{CE035D85-AEDD-4F46-B31F-ABD90589CFA8}" destId="{4C58DA9A-CF35-4A65-A9A0-22B79FE0890D}" srcOrd="0" destOrd="0" presId="urn:microsoft.com/office/officeart/2005/8/layout/cycle2"/>
    <dgm:cxn modelId="{70434F71-0C59-4ADA-A81A-88E2BA5F179E}" type="presParOf" srcId="{D8D482F9-336E-4F6F-858A-B7644FC36430}" destId="{5FBD34B6-6960-4094-ACEA-D05B9DBD10B9}" srcOrd="6" destOrd="0" presId="urn:microsoft.com/office/officeart/2005/8/layout/cycle2"/>
    <dgm:cxn modelId="{1B1F12F9-C561-4837-ABA2-2C3D0E302D1A}" type="presParOf" srcId="{D8D482F9-336E-4F6F-858A-B7644FC36430}" destId="{5A4322A4-36F4-4EFD-B0E7-D3015F93ED71}" srcOrd="7" destOrd="0" presId="urn:microsoft.com/office/officeart/2005/8/layout/cycle2"/>
    <dgm:cxn modelId="{0C1A6EBB-F211-4B83-916D-D3890C4B863D}" type="presParOf" srcId="{5A4322A4-36F4-4EFD-B0E7-D3015F93ED71}" destId="{978083B1-6A63-4D20-8621-B38345AA9BFD}" srcOrd="0" destOrd="0" presId="urn:microsoft.com/office/officeart/2005/8/layout/cycle2"/>
    <dgm:cxn modelId="{38AC741E-E9BF-4EFA-A256-CD066C966482}" type="presParOf" srcId="{D8D482F9-336E-4F6F-858A-B7644FC36430}" destId="{02C21B3F-EB57-4D03-92D2-CC0CE2EB0BBC}" srcOrd="8" destOrd="0" presId="urn:microsoft.com/office/officeart/2005/8/layout/cycle2"/>
    <dgm:cxn modelId="{DA37F8D4-E0CB-46E1-A289-76B51D1A7EBC}" type="presParOf" srcId="{D8D482F9-336E-4F6F-858A-B7644FC36430}" destId="{54116274-8E52-48BF-85A1-93F8ECB8B48B}" srcOrd="9" destOrd="0" presId="urn:microsoft.com/office/officeart/2005/8/layout/cycle2"/>
    <dgm:cxn modelId="{6FB1AC92-5E8A-44D8-9992-8EACE86C1FB9}" type="presParOf" srcId="{54116274-8E52-48BF-85A1-93F8ECB8B48B}" destId="{5A10BE26-A482-4273-95A7-DDBD09277C33}"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A78E587-57C5-4B32-8DD4-3347F0480C0A}"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s-MX"/>
        </a:p>
      </dgm:t>
    </dgm:pt>
    <dgm:pt modelId="{8D3E0898-E005-4283-9EF5-A833FC4B429B}">
      <dgm:prSet phldrT="[Texto]">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s-MX" dirty="0" smtClean="0"/>
            <a:t>Artículo 17.</a:t>
          </a:r>
          <a:endParaRPr lang="es-MX" dirty="0"/>
        </a:p>
      </dgm:t>
    </dgm:pt>
    <dgm:pt modelId="{511E024D-6BFD-40A7-8D7B-EE51EF0755D4}" type="parTrans" cxnId="{2AEEC69C-BCDA-42DE-BB23-5A0257B87319}">
      <dgm:prSet/>
      <dgm:spPr/>
      <dgm:t>
        <a:bodyPr/>
        <a:lstStyle/>
        <a:p>
          <a:endParaRPr lang="es-MX"/>
        </a:p>
      </dgm:t>
    </dgm:pt>
    <dgm:pt modelId="{3CE9E09F-3734-44BA-88C4-4A73C12B315D}" type="sibTrans" cxnId="{2AEEC69C-BCDA-42DE-BB23-5A0257B87319}">
      <dgm:prSet/>
      <dgm:spPr/>
      <dgm:t>
        <a:bodyPr/>
        <a:lstStyle/>
        <a:p>
          <a:endParaRPr lang="es-MX"/>
        </a:p>
      </dgm:t>
    </dgm:pt>
    <dgm:pt modelId="{1AD05570-AF39-4786-9527-197A407F8E77}">
      <dgm:prSet phldrT="[Texto]">
        <dgm:style>
          <a:lnRef idx="1">
            <a:schemeClr val="accent2"/>
          </a:lnRef>
          <a:fillRef idx="2">
            <a:schemeClr val="accent2"/>
          </a:fillRef>
          <a:effectRef idx="1">
            <a:schemeClr val="accent2"/>
          </a:effectRef>
          <a:fontRef idx="minor">
            <a:schemeClr val="dk1"/>
          </a:fontRef>
        </dgm:style>
      </dgm:prSet>
      <dgm:spPr/>
      <dgm:t>
        <a:bodyPr/>
        <a:lstStyle/>
        <a:p>
          <a:r>
            <a:rPr lang="es-MX" dirty="0" smtClean="0"/>
            <a:t>Obligatoriedad de explicar las sentencias que pongan fin a procedimientos orales en audiencia pública.</a:t>
          </a:r>
          <a:endParaRPr lang="es-MX" dirty="0"/>
        </a:p>
      </dgm:t>
    </dgm:pt>
    <dgm:pt modelId="{D634EADE-4CFD-4CDA-9B7D-47BA230F9AB9}" type="parTrans" cxnId="{0E5BDED2-1B6C-46B9-891D-E72D5E7D90F0}">
      <dgm:prSet/>
      <dgm:spPr/>
      <dgm:t>
        <a:bodyPr/>
        <a:lstStyle/>
        <a:p>
          <a:endParaRPr lang="es-MX"/>
        </a:p>
      </dgm:t>
    </dgm:pt>
    <dgm:pt modelId="{EF6870AA-A1D4-4A92-94C1-51CE94B66139}" type="sibTrans" cxnId="{0E5BDED2-1B6C-46B9-891D-E72D5E7D90F0}">
      <dgm:prSet/>
      <dgm:spPr/>
      <dgm:t>
        <a:bodyPr/>
        <a:lstStyle/>
        <a:p>
          <a:endParaRPr lang="es-MX"/>
        </a:p>
      </dgm:t>
    </dgm:pt>
    <dgm:pt modelId="{E5945AA3-CE16-416A-B43D-582D59F202A9}">
      <dgm:prSet phldrT="[Texto]">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s-MX" dirty="0" smtClean="0"/>
            <a:t>Garantía de un servicio de defensoría pública de calidad para la población.</a:t>
          </a:r>
          <a:endParaRPr lang="es-MX" dirty="0"/>
        </a:p>
      </dgm:t>
    </dgm:pt>
    <dgm:pt modelId="{509C6B99-9550-4E77-A38A-05CE67490B9F}" type="parTrans" cxnId="{18730E45-6C0C-4DAE-A378-3E3B2C1AD16C}">
      <dgm:prSet/>
      <dgm:spPr/>
      <dgm:t>
        <a:bodyPr/>
        <a:lstStyle/>
        <a:p>
          <a:endParaRPr lang="es-MX"/>
        </a:p>
      </dgm:t>
    </dgm:pt>
    <dgm:pt modelId="{0A95C124-C5FF-4FD2-A3A0-22FC28B7D3E2}" type="sibTrans" cxnId="{18730E45-6C0C-4DAE-A378-3E3B2C1AD16C}">
      <dgm:prSet/>
      <dgm:spPr/>
      <dgm:t>
        <a:bodyPr/>
        <a:lstStyle/>
        <a:p>
          <a:endParaRPr lang="es-MX"/>
        </a:p>
      </dgm:t>
    </dgm:pt>
    <dgm:pt modelId="{B4946808-1F6A-44C7-A807-CF50BE7B1608}">
      <dgm:prSet>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s-MX" dirty="0" smtClean="0"/>
            <a:t>Mecanismos alternativos de solución de controversias y formas anticipadas de terminación del proceso penal.</a:t>
          </a:r>
          <a:endParaRPr lang="es-MX" dirty="0"/>
        </a:p>
      </dgm:t>
    </dgm:pt>
    <dgm:pt modelId="{4A55D0F4-4B31-42ED-9EDB-BBA76BEEEED0}" type="parTrans" cxnId="{7EF1A4D2-8BEC-4B37-A64C-77D921B2B284}">
      <dgm:prSet/>
      <dgm:spPr/>
      <dgm:t>
        <a:bodyPr/>
        <a:lstStyle/>
        <a:p>
          <a:endParaRPr lang="es-MX"/>
        </a:p>
      </dgm:t>
    </dgm:pt>
    <dgm:pt modelId="{A49289EF-C69B-4F03-830A-311B83206FB5}" type="sibTrans" cxnId="{7EF1A4D2-8BEC-4B37-A64C-77D921B2B284}">
      <dgm:prSet/>
      <dgm:spPr/>
      <dgm:t>
        <a:bodyPr/>
        <a:lstStyle/>
        <a:p>
          <a:endParaRPr lang="es-MX"/>
        </a:p>
      </dgm:t>
    </dgm:pt>
    <dgm:pt modelId="{9D2250A6-1F0E-47F7-96F8-1DA4DA21981F}" type="pres">
      <dgm:prSet presAssocID="{CA78E587-57C5-4B32-8DD4-3347F0480C0A}" presName="diagram" presStyleCnt="0">
        <dgm:presLayoutVars>
          <dgm:chPref val="1"/>
          <dgm:dir/>
          <dgm:animOne val="branch"/>
          <dgm:animLvl val="lvl"/>
          <dgm:resizeHandles val="exact"/>
        </dgm:presLayoutVars>
      </dgm:prSet>
      <dgm:spPr/>
      <dgm:t>
        <a:bodyPr/>
        <a:lstStyle/>
        <a:p>
          <a:endParaRPr lang="es-MX"/>
        </a:p>
      </dgm:t>
    </dgm:pt>
    <dgm:pt modelId="{249B024B-4EA8-4594-BFE0-6199A078D331}" type="pres">
      <dgm:prSet presAssocID="{8D3E0898-E005-4283-9EF5-A833FC4B429B}" presName="root1" presStyleCnt="0"/>
      <dgm:spPr/>
    </dgm:pt>
    <dgm:pt modelId="{B78DA645-97E2-47E0-96F9-633E5113A11C}" type="pres">
      <dgm:prSet presAssocID="{8D3E0898-E005-4283-9EF5-A833FC4B429B}" presName="LevelOneTextNode" presStyleLbl="node0" presStyleIdx="0" presStyleCnt="1">
        <dgm:presLayoutVars>
          <dgm:chPref val="3"/>
        </dgm:presLayoutVars>
      </dgm:prSet>
      <dgm:spPr/>
      <dgm:t>
        <a:bodyPr/>
        <a:lstStyle/>
        <a:p>
          <a:endParaRPr lang="es-MX"/>
        </a:p>
      </dgm:t>
    </dgm:pt>
    <dgm:pt modelId="{B4A30A66-48E8-4A01-8CBB-5202C94D3335}" type="pres">
      <dgm:prSet presAssocID="{8D3E0898-E005-4283-9EF5-A833FC4B429B}" presName="level2hierChild" presStyleCnt="0"/>
      <dgm:spPr/>
    </dgm:pt>
    <dgm:pt modelId="{2514697E-9A3D-4587-A18F-3573E4473DCC}" type="pres">
      <dgm:prSet presAssocID="{4A55D0F4-4B31-42ED-9EDB-BBA76BEEEED0}" presName="conn2-1" presStyleLbl="parChTrans1D2" presStyleIdx="0" presStyleCnt="3"/>
      <dgm:spPr/>
      <dgm:t>
        <a:bodyPr/>
        <a:lstStyle/>
        <a:p>
          <a:endParaRPr lang="es-MX"/>
        </a:p>
      </dgm:t>
    </dgm:pt>
    <dgm:pt modelId="{6DBE230B-E1EA-4407-B2B5-8AE32C6C44EC}" type="pres">
      <dgm:prSet presAssocID="{4A55D0F4-4B31-42ED-9EDB-BBA76BEEEED0}" presName="connTx" presStyleLbl="parChTrans1D2" presStyleIdx="0" presStyleCnt="3"/>
      <dgm:spPr/>
      <dgm:t>
        <a:bodyPr/>
        <a:lstStyle/>
        <a:p>
          <a:endParaRPr lang="es-MX"/>
        </a:p>
      </dgm:t>
    </dgm:pt>
    <dgm:pt modelId="{8FC83C8F-0780-4669-BD31-EB2917A1A706}" type="pres">
      <dgm:prSet presAssocID="{B4946808-1F6A-44C7-A807-CF50BE7B1608}" presName="root2" presStyleCnt="0"/>
      <dgm:spPr/>
    </dgm:pt>
    <dgm:pt modelId="{2CCA4DAA-C210-4B3C-8D40-69BF98AEE0B8}" type="pres">
      <dgm:prSet presAssocID="{B4946808-1F6A-44C7-A807-CF50BE7B1608}" presName="LevelTwoTextNode" presStyleLbl="node2" presStyleIdx="0" presStyleCnt="3">
        <dgm:presLayoutVars>
          <dgm:chPref val="3"/>
        </dgm:presLayoutVars>
      </dgm:prSet>
      <dgm:spPr/>
      <dgm:t>
        <a:bodyPr/>
        <a:lstStyle/>
        <a:p>
          <a:endParaRPr lang="es-MX"/>
        </a:p>
      </dgm:t>
    </dgm:pt>
    <dgm:pt modelId="{EFCBDC36-B4F3-4E4E-89CF-74DB951CA8B5}" type="pres">
      <dgm:prSet presAssocID="{B4946808-1F6A-44C7-A807-CF50BE7B1608}" presName="level3hierChild" presStyleCnt="0"/>
      <dgm:spPr/>
    </dgm:pt>
    <dgm:pt modelId="{5FCFA673-C68C-422C-920C-7139B6CB7161}" type="pres">
      <dgm:prSet presAssocID="{D634EADE-4CFD-4CDA-9B7D-47BA230F9AB9}" presName="conn2-1" presStyleLbl="parChTrans1D2" presStyleIdx="1" presStyleCnt="3"/>
      <dgm:spPr/>
      <dgm:t>
        <a:bodyPr/>
        <a:lstStyle/>
        <a:p>
          <a:endParaRPr lang="es-MX"/>
        </a:p>
      </dgm:t>
    </dgm:pt>
    <dgm:pt modelId="{A39B0560-E97F-4D24-BC32-F8678BB08E05}" type="pres">
      <dgm:prSet presAssocID="{D634EADE-4CFD-4CDA-9B7D-47BA230F9AB9}" presName="connTx" presStyleLbl="parChTrans1D2" presStyleIdx="1" presStyleCnt="3"/>
      <dgm:spPr/>
      <dgm:t>
        <a:bodyPr/>
        <a:lstStyle/>
        <a:p>
          <a:endParaRPr lang="es-MX"/>
        </a:p>
      </dgm:t>
    </dgm:pt>
    <dgm:pt modelId="{52362AD3-AFA3-4C7E-BAB9-6F266448B44E}" type="pres">
      <dgm:prSet presAssocID="{1AD05570-AF39-4786-9527-197A407F8E77}" presName="root2" presStyleCnt="0"/>
      <dgm:spPr/>
    </dgm:pt>
    <dgm:pt modelId="{62AFA6FA-20C8-4EA8-8E1D-D1A1393ABB3C}" type="pres">
      <dgm:prSet presAssocID="{1AD05570-AF39-4786-9527-197A407F8E77}" presName="LevelTwoTextNode" presStyleLbl="node2" presStyleIdx="1" presStyleCnt="3">
        <dgm:presLayoutVars>
          <dgm:chPref val="3"/>
        </dgm:presLayoutVars>
      </dgm:prSet>
      <dgm:spPr/>
      <dgm:t>
        <a:bodyPr/>
        <a:lstStyle/>
        <a:p>
          <a:endParaRPr lang="es-MX"/>
        </a:p>
      </dgm:t>
    </dgm:pt>
    <dgm:pt modelId="{3AEC5D36-59B3-48A7-A1B4-EF7571C87B31}" type="pres">
      <dgm:prSet presAssocID="{1AD05570-AF39-4786-9527-197A407F8E77}" presName="level3hierChild" presStyleCnt="0"/>
      <dgm:spPr/>
    </dgm:pt>
    <dgm:pt modelId="{1F294929-8E07-4EFB-B5B3-8F403261C14A}" type="pres">
      <dgm:prSet presAssocID="{509C6B99-9550-4E77-A38A-05CE67490B9F}" presName="conn2-1" presStyleLbl="parChTrans1D2" presStyleIdx="2" presStyleCnt="3"/>
      <dgm:spPr/>
      <dgm:t>
        <a:bodyPr/>
        <a:lstStyle/>
        <a:p>
          <a:endParaRPr lang="es-MX"/>
        </a:p>
      </dgm:t>
    </dgm:pt>
    <dgm:pt modelId="{9BA8204E-3CFB-4A1A-8ED6-1E19CBE30EB1}" type="pres">
      <dgm:prSet presAssocID="{509C6B99-9550-4E77-A38A-05CE67490B9F}" presName="connTx" presStyleLbl="parChTrans1D2" presStyleIdx="2" presStyleCnt="3"/>
      <dgm:spPr/>
      <dgm:t>
        <a:bodyPr/>
        <a:lstStyle/>
        <a:p>
          <a:endParaRPr lang="es-MX"/>
        </a:p>
      </dgm:t>
    </dgm:pt>
    <dgm:pt modelId="{EBCBB53E-140B-4531-ABFC-7E07A96C910F}" type="pres">
      <dgm:prSet presAssocID="{E5945AA3-CE16-416A-B43D-582D59F202A9}" presName="root2" presStyleCnt="0"/>
      <dgm:spPr/>
    </dgm:pt>
    <dgm:pt modelId="{8991D925-679E-44E3-B7EA-56042554D4F6}" type="pres">
      <dgm:prSet presAssocID="{E5945AA3-CE16-416A-B43D-582D59F202A9}" presName="LevelTwoTextNode" presStyleLbl="node2" presStyleIdx="2" presStyleCnt="3">
        <dgm:presLayoutVars>
          <dgm:chPref val="3"/>
        </dgm:presLayoutVars>
      </dgm:prSet>
      <dgm:spPr/>
      <dgm:t>
        <a:bodyPr/>
        <a:lstStyle/>
        <a:p>
          <a:endParaRPr lang="es-MX"/>
        </a:p>
      </dgm:t>
    </dgm:pt>
    <dgm:pt modelId="{0D79EDE1-B58C-42DE-9142-C38BCEF50151}" type="pres">
      <dgm:prSet presAssocID="{E5945AA3-CE16-416A-B43D-582D59F202A9}" presName="level3hierChild" presStyleCnt="0"/>
      <dgm:spPr/>
    </dgm:pt>
  </dgm:ptLst>
  <dgm:cxnLst>
    <dgm:cxn modelId="{6F23B4A3-892E-46B3-B427-96AAA67A444B}" type="presOf" srcId="{4A55D0F4-4B31-42ED-9EDB-BBA76BEEEED0}" destId="{6DBE230B-E1EA-4407-B2B5-8AE32C6C44EC}" srcOrd="1" destOrd="0" presId="urn:microsoft.com/office/officeart/2005/8/layout/hierarchy2"/>
    <dgm:cxn modelId="{BA3A3825-D7E1-4FFB-99B2-349727A06D84}" type="presOf" srcId="{D634EADE-4CFD-4CDA-9B7D-47BA230F9AB9}" destId="{A39B0560-E97F-4D24-BC32-F8678BB08E05}" srcOrd="1" destOrd="0" presId="urn:microsoft.com/office/officeart/2005/8/layout/hierarchy2"/>
    <dgm:cxn modelId="{DC7459BD-D06C-4280-BA4E-8206D3F4CAB6}" type="presOf" srcId="{D634EADE-4CFD-4CDA-9B7D-47BA230F9AB9}" destId="{5FCFA673-C68C-422C-920C-7139B6CB7161}" srcOrd="0" destOrd="0" presId="urn:microsoft.com/office/officeart/2005/8/layout/hierarchy2"/>
    <dgm:cxn modelId="{987392EF-C672-4410-A49B-F55302DD56F8}" type="presOf" srcId="{8D3E0898-E005-4283-9EF5-A833FC4B429B}" destId="{B78DA645-97E2-47E0-96F9-633E5113A11C}" srcOrd="0" destOrd="0" presId="urn:microsoft.com/office/officeart/2005/8/layout/hierarchy2"/>
    <dgm:cxn modelId="{18730E45-6C0C-4DAE-A378-3E3B2C1AD16C}" srcId="{8D3E0898-E005-4283-9EF5-A833FC4B429B}" destId="{E5945AA3-CE16-416A-B43D-582D59F202A9}" srcOrd="2" destOrd="0" parTransId="{509C6B99-9550-4E77-A38A-05CE67490B9F}" sibTransId="{0A95C124-C5FF-4FD2-A3A0-22FC28B7D3E2}"/>
    <dgm:cxn modelId="{7EF1A4D2-8BEC-4B37-A64C-77D921B2B284}" srcId="{8D3E0898-E005-4283-9EF5-A833FC4B429B}" destId="{B4946808-1F6A-44C7-A807-CF50BE7B1608}" srcOrd="0" destOrd="0" parTransId="{4A55D0F4-4B31-42ED-9EDB-BBA76BEEEED0}" sibTransId="{A49289EF-C69B-4F03-830A-311B83206FB5}"/>
    <dgm:cxn modelId="{4C08A360-DC7F-4635-ADDA-3E7B25B543A8}" type="presOf" srcId="{1AD05570-AF39-4786-9527-197A407F8E77}" destId="{62AFA6FA-20C8-4EA8-8E1D-D1A1393ABB3C}" srcOrd="0" destOrd="0" presId="urn:microsoft.com/office/officeart/2005/8/layout/hierarchy2"/>
    <dgm:cxn modelId="{8F29068F-10F6-4CE7-8978-BA8292023DC4}" type="presOf" srcId="{CA78E587-57C5-4B32-8DD4-3347F0480C0A}" destId="{9D2250A6-1F0E-47F7-96F8-1DA4DA21981F}" srcOrd="0" destOrd="0" presId="urn:microsoft.com/office/officeart/2005/8/layout/hierarchy2"/>
    <dgm:cxn modelId="{ACBE4F8E-708B-4C9E-8C7B-2DD73AAD8E61}" type="presOf" srcId="{4A55D0F4-4B31-42ED-9EDB-BBA76BEEEED0}" destId="{2514697E-9A3D-4587-A18F-3573E4473DCC}" srcOrd="0" destOrd="0" presId="urn:microsoft.com/office/officeart/2005/8/layout/hierarchy2"/>
    <dgm:cxn modelId="{0E5BDED2-1B6C-46B9-891D-E72D5E7D90F0}" srcId="{8D3E0898-E005-4283-9EF5-A833FC4B429B}" destId="{1AD05570-AF39-4786-9527-197A407F8E77}" srcOrd="1" destOrd="0" parTransId="{D634EADE-4CFD-4CDA-9B7D-47BA230F9AB9}" sibTransId="{EF6870AA-A1D4-4A92-94C1-51CE94B66139}"/>
    <dgm:cxn modelId="{4D40B48D-4BF5-470A-85F0-04648267A4ED}" type="presOf" srcId="{509C6B99-9550-4E77-A38A-05CE67490B9F}" destId="{9BA8204E-3CFB-4A1A-8ED6-1E19CBE30EB1}" srcOrd="1" destOrd="0" presId="urn:microsoft.com/office/officeart/2005/8/layout/hierarchy2"/>
    <dgm:cxn modelId="{E172B96F-FFF4-4479-A662-CBAD2FE2EF28}" type="presOf" srcId="{509C6B99-9550-4E77-A38A-05CE67490B9F}" destId="{1F294929-8E07-4EFB-B5B3-8F403261C14A}" srcOrd="0" destOrd="0" presId="urn:microsoft.com/office/officeart/2005/8/layout/hierarchy2"/>
    <dgm:cxn modelId="{2AEEC69C-BCDA-42DE-BB23-5A0257B87319}" srcId="{CA78E587-57C5-4B32-8DD4-3347F0480C0A}" destId="{8D3E0898-E005-4283-9EF5-A833FC4B429B}" srcOrd="0" destOrd="0" parTransId="{511E024D-6BFD-40A7-8D7B-EE51EF0755D4}" sibTransId="{3CE9E09F-3734-44BA-88C4-4A73C12B315D}"/>
    <dgm:cxn modelId="{D81E535D-ADF2-4E92-9B1E-00AF812E915A}" type="presOf" srcId="{E5945AA3-CE16-416A-B43D-582D59F202A9}" destId="{8991D925-679E-44E3-B7EA-56042554D4F6}" srcOrd="0" destOrd="0" presId="urn:microsoft.com/office/officeart/2005/8/layout/hierarchy2"/>
    <dgm:cxn modelId="{2303DD96-0B5A-488B-97DD-9700B6CD75DA}" type="presOf" srcId="{B4946808-1F6A-44C7-A807-CF50BE7B1608}" destId="{2CCA4DAA-C210-4B3C-8D40-69BF98AEE0B8}" srcOrd="0" destOrd="0" presId="urn:microsoft.com/office/officeart/2005/8/layout/hierarchy2"/>
    <dgm:cxn modelId="{66114643-F265-4802-99C1-C53F3A0486DE}" type="presParOf" srcId="{9D2250A6-1F0E-47F7-96F8-1DA4DA21981F}" destId="{249B024B-4EA8-4594-BFE0-6199A078D331}" srcOrd="0" destOrd="0" presId="urn:microsoft.com/office/officeart/2005/8/layout/hierarchy2"/>
    <dgm:cxn modelId="{4C753482-E05A-43E0-BFB1-466937937404}" type="presParOf" srcId="{249B024B-4EA8-4594-BFE0-6199A078D331}" destId="{B78DA645-97E2-47E0-96F9-633E5113A11C}" srcOrd="0" destOrd="0" presId="urn:microsoft.com/office/officeart/2005/8/layout/hierarchy2"/>
    <dgm:cxn modelId="{44ED81F6-2D4B-48C3-9E02-2927B16862CB}" type="presParOf" srcId="{249B024B-4EA8-4594-BFE0-6199A078D331}" destId="{B4A30A66-48E8-4A01-8CBB-5202C94D3335}" srcOrd="1" destOrd="0" presId="urn:microsoft.com/office/officeart/2005/8/layout/hierarchy2"/>
    <dgm:cxn modelId="{3E69B650-C349-4783-BCA0-2CD2CAB0F22D}" type="presParOf" srcId="{B4A30A66-48E8-4A01-8CBB-5202C94D3335}" destId="{2514697E-9A3D-4587-A18F-3573E4473DCC}" srcOrd="0" destOrd="0" presId="urn:microsoft.com/office/officeart/2005/8/layout/hierarchy2"/>
    <dgm:cxn modelId="{92BC7E7D-486D-4DFC-98A7-76A106359C26}" type="presParOf" srcId="{2514697E-9A3D-4587-A18F-3573E4473DCC}" destId="{6DBE230B-E1EA-4407-B2B5-8AE32C6C44EC}" srcOrd="0" destOrd="0" presId="urn:microsoft.com/office/officeart/2005/8/layout/hierarchy2"/>
    <dgm:cxn modelId="{997693B4-2848-4973-8178-CE3F046CE01B}" type="presParOf" srcId="{B4A30A66-48E8-4A01-8CBB-5202C94D3335}" destId="{8FC83C8F-0780-4669-BD31-EB2917A1A706}" srcOrd="1" destOrd="0" presId="urn:microsoft.com/office/officeart/2005/8/layout/hierarchy2"/>
    <dgm:cxn modelId="{74FC652A-302F-417F-AD50-DCA23FA6C798}" type="presParOf" srcId="{8FC83C8F-0780-4669-BD31-EB2917A1A706}" destId="{2CCA4DAA-C210-4B3C-8D40-69BF98AEE0B8}" srcOrd="0" destOrd="0" presId="urn:microsoft.com/office/officeart/2005/8/layout/hierarchy2"/>
    <dgm:cxn modelId="{A60D6408-4981-45B6-A591-7963EE78D2E1}" type="presParOf" srcId="{8FC83C8F-0780-4669-BD31-EB2917A1A706}" destId="{EFCBDC36-B4F3-4E4E-89CF-74DB951CA8B5}" srcOrd="1" destOrd="0" presId="urn:microsoft.com/office/officeart/2005/8/layout/hierarchy2"/>
    <dgm:cxn modelId="{4648947F-D0C9-434D-A6E0-21A14C9AFBBF}" type="presParOf" srcId="{B4A30A66-48E8-4A01-8CBB-5202C94D3335}" destId="{5FCFA673-C68C-422C-920C-7139B6CB7161}" srcOrd="2" destOrd="0" presId="urn:microsoft.com/office/officeart/2005/8/layout/hierarchy2"/>
    <dgm:cxn modelId="{48CDDE4E-109C-4A8A-9389-742638DC1E74}" type="presParOf" srcId="{5FCFA673-C68C-422C-920C-7139B6CB7161}" destId="{A39B0560-E97F-4D24-BC32-F8678BB08E05}" srcOrd="0" destOrd="0" presId="urn:microsoft.com/office/officeart/2005/8/layout/hierarchy2"/>
    <dgm:cxn modelId="{95CAD02D-8055-4732-81E3-CE0BF054A28A}" type="presParOf" srcId="{B4A30A66-48E8-4A01-8CBB-5202C94D3335}" destId="{52362AD3-AFA3-4C7E-BAB9-6F266448B44E}" srcOrd="3" destOrd="0" presId="urn:microsoft.com/office/officeart/2005/8/layout/hierarchy2"/>
    <dgm:cxn modelId="{6F06B74A-63E9-4E6D-A37F-02144721EC34}" type="presParOf" srcId="{52362AD3-AFA3-4C7E-BAB9-6F266448B44E}" destId="{62AFA6FA-20C8-4EA8-8E1D-D1A1393ABB3C}" srcOrd="0" destOrd="0" presId="urn:microsoft.com/office/officeart/2005/8/layout/hierarchy2"/>
    <dgm:cxn modelId="{36EBA896-FE4A-428A-BA9D-6DDD7AECECA6}" type="presParOf" srcId="{52362AD3-AFA3-4C7E-BAB9-6F266448B44E}" destId="{3AEC5D36-59B3-48A7-A1B4-EF7571C87B31}" srcOrd="1" destOrd="0" presId="urn:microsoft.com/office/officeart/2005/8/layout/hierarchy2"/>
    <dgm:cxn modelId="{B936E814-DEFF-481D-A069-7D690CC4B613}" type="presParOf" srcId="{B4A30A66-48E8-4A01-8CBB-5202C94D3335}" destId="{1F294929-8E07-4EFB-B5B3-8F403261C14A}" srcOrd="4" destOrd="0" presId="urn:microsoft.com/office/officeart/2005/8/layout/hierarchy2"/>
    <dgm:cxn modelId="{EB4986F2-95BA-4826-A85F-F040E64FF9FC}" type="presParOf" srcId="{1F294929-8E07-4EFB-B5B3-8F403261C14A}" destId="{9BA8204E-3CFB-4A1A-8ED6-1E19CBE30EB1}" srcOrd="0" destOrd="0" presId="urn:microsoft.com/office/officeart/2005/8/layout/hierarchy2"/>
    <dgm:cxn modelId="{59CFE28C-351C-470C-90D9-F8EC8511CE3E}" type="presParOf" srcId="{B4A30A66-48E8-4A01-8CBB-5202C94D3335}" destId="{EBCBB53E-140B-4531-ABFC-7E07A96C910F}" srcOrd="5" destOrd="0" presId="urn:microsoft.com/office/officeart/2005/8/layout/hierarchy2"/>
    <dgm:cxn modelId="{68B32912-5F4F-45A9-8C24-E37C95BD3FDB}" type="presParOf" srcId="{EBCBB53E-140B-4531-ABFC-7E07A96C910F}" destId="{8991D925-679E-44E3-B7EA-56042554D4F6}" srcOrd="0" destOrd="0" presId="urn:microsoft.com/office/officeart/2005/8/layout/hierarchy2"/>
    <dgm:cxn modelId="{D0C960CC-AC84-45D3-B010-96C94F962669}" type="presParOf" srcId="{EBCBB53E-140B-4531-ABFC-7E07A96C910F}" destId="{0D79EDE1-B58C-42DE-9142-C38BCEF50151}"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E9D19E9-54ED-4E24-B674-3E2F75E83882}"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s-MX"/>
        </a:p>
      </dgm:t>
    </dgm:pt>
    <dgm:pt modelId="{243DFCA5-9BEA-46FB-8C4E-CDD2B2642C45}">
      <dgm:prSet phldrT="[Texto]">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s-MX" dirty="0" smtClean="0"/>
            <a:t>Artículo 18.</a:t>
          </a:r>
        </a:p>
        <a:p>
          <a:r>
            <a:rPr lang="es-MX" dirty="0" smtClean="0"/>
            <a:t>Los principios de organización del sistema penitenciario:</a:t>
          </a:r>
          <a:endParaRPr lang="es-MX" dirty="0"/>
        </a:p>
      </dgm:t>
    </dgm:pt>
    <dgm:pt modelId="{0CE3D77E-80B4-4BC7-8426-CB4A29A4016D}" type="parTrans" cxnId="{1D9562E8-F740-4A38-B70F-5A774DA4B13B}">
      <dgm:prSet/>
      <dgm:spPr/>
      <dgm:t>
        <a:bodyPr/>
        <a:lstStyle/>
        <a:p>
          <a:endParaRPr lang="es-MX"/>
        </a:p>
      </dgm:t>
    </dgm:pt>
    <dgm:pt modelId="{FCCB76D8-DF61-469F-83E1-EF971926C70B}" type="sibTrans" cxnId="{1D9562E8-F740-4A38-B70F-5A774DA4B13B}">
      <dgm:prSet/>
      <dgm:spPr/>
      <dgm:t>
        <a:bodyPr/>
        <a:lstStyle/>
        <a:p>
          <a:endParaRPr lang="es-MX"/>
        </a:p>
      </dgm:t>
    </dgm:pt>
    <dgm:pt modelId="{7EB542F8-4158-49AE-8969-E5B87FE94D87}">
      <dgm:prSet phldrT="[Texto]">
        <dgm:style>
          <a:lnRef idx="1">
            <a:schemeClr val="accent6"/>
          </a:lnRef>
          <a:fillRef idx="2">
            <a:schemeClr val="accent6"/>
          </a:fillRef>
          <a:effectRef idx="1">
            <a:schemeClr val="accent6"/>
          </a:effectRef>
          <a:fontRef idx="minor">
            <a:schemeClr val="dk1"/>
          </a:fontRef>
        </dgm:style>
      </dgm:prSet>
      <dgm:spPr/>
      <dgm:t>
        <a:bodyPr/>
        <a:lstStyle/>
        <a:p>
          <a:r>
            <a:rPr lang="es-MX" dirty="0" smtClean="0"/>
            <a:t>1. El trabajo.</a:t>
          </a:r>
        </a:p>
        <a:p>
          <a:r>
            <a:rPr lang="es-MX" dirty="0" smtClean="0"/>
            <a:t>2. La capacitación para el mismo.</a:t>
          </a:r>
        </a:p>
        <a:p>
          <a:r>
            <a:rPr lang="es-MX" dirty="0" smtClean="0"/>
            <a:t>3. La educación.</a:t>
          </a:r>
        </a:p>
        <a:p>
          <a:r>
            <a:rPr lang="es-MX" dirty="0" smtClean="0"/>
            <a:t>4. La salud.</a:t>
          </a:r>
        </a:p>
        <a:p>
          <a:r>
            <a:rPr lang="es-MX" dirty="0" smtClean="0"/>
            <a:t>5. El deporte.</a:t>
          </a:r>
        </a:p>
      </dgm:t>
    </dgm:pt>
    <dgm:pt modelId="{1033A5A6-6C2A-4260-9475-47AE936D1BCC}" type="parTrans" cxnId="{8B8BE5E4-2BA8-49A3-B349-9FB8E942CCA3}">
      <dgm:prSet/>
      <dgm:spPr>
        <a:ln>
          <a:solidFill>
            <a:schemeClr val="accent6">
              <a:lumMod val="75000"/>
            </a:schemeClr>
          </a:solidFill>
        </a:ln>
      </dgm:spPr>
      <dgm:t>
        <a:bodyPr/>
        <a:lstStyle/>
        <a:p>
          <a:endParaRPr lang="es-MX"/>
        </a:p>
      </dgm:t>
    </dgm:pt>
    <dgm:pt modelId="{5208E04B-E239-44A6-9968-82F2B5710470}" type="sibTrans" cxnId="{8B8BE5E4-2BA8-49A3-B349-9FB8E942CCA3}">
      <dgm:prSet/>
      <dgm:spPr/>
      <dgm:t>
        <a:bodyPr/>
        <a:lstStyle/>
        <a:p>
          <a:endParaRPr lang="es-MX"/>
        </a:p>
      </dgm:t>
    </dgm:pt>
    <dgm:pt modelId="{9E4ACBFF-C6A8-406E-9704-D077DAAA53DC}" type="pres">
      <dgm:prSet presAssocID="{3E9D19E9-54ED-4E24-B674-3E2F75E83882}" presName="hierChild1" presStyleCnt="0">
        <dgm:presLayoutVars>
          <dgm:orgChart val="1"/>
          <dgm:chPref val="1"/>
          <dgm:dir/>
          <dgm:animOne val="branch"/>
          <dgm:animLvl val="lvl"/>
          <dgm:resizeHandles/>
        </dgm:presLayoutVars>
      </dgm:prSet>
      <dgm:spPr/>
      <dgm:t>
        <a:bodyPr/>
        <a:lstStyle/>
        <a:p>
          <a:endParaRPr lang="es-MX"/>
        </a:p>
      </dgm:t>
    </dgm:pt>
    <dgm:pt modelId="{21F077B4-44D2-4AE0-B9DD-70B214005FEB}" type="pres">
      <dgm:prSet presAssocID="{243DFCA5-9BEA-46FB-8C4E-CDD2B2642C45}" presName="hierRoot1" presStyleCnt="0">
        <dgm:presLayoutVars>
          <dgm:hierBranch val="init"/>
        </dgm:presLayoutVars>
      </dgm:prSet>
      <dgm:spPr/>
    </dgm:pt>
    <dgm:pt modelId="{FE2C8A73-2064-4023-9D9F-7BAF30638682}" type="pres">
      <dgm:prSet presAssocID="{243DFCA5-9BEA-46FB-8C4E-CDD2B2642C45}" presName="rootComposite1" presStyleCnt="0"/>
      <dgm:spPr/>
    </dgm:pt>
    <dgm:pt modelId="{50FC7F57-8706-480E-80F4-CF3125AF5732}" type="pres">
      <dgm:prSet presAssocID="{243DFCA5-9BEA-46FB-8C4E-CDD2B2642C45}" presName="rootText1" presStyleLbl="node0" presStyleIdx="0" presStyleCnt="1" custScaleX="54097" custScaleY="50105">
        <dgm:presLayoutVars>
          <dgm:chPref val="3"/>
        </dgm:presLayoutVars>
      </dgm:prSet>
      <dgm:spPr/>
      <dgm:t>
        <a:bodyPr/>
        <a:lstStyle/>
        <a:p>
          <a:endParaRPr lang="es-MX"/>
        </a:p>
      </dgm:t>
    </dgm:pt>
    <dgm:pt modelId="{077BAD7F-C7B5-4E56-BC7A-9946D93ACDBC}" type="pres">
      <dgm:prSet presAssocID="{243DFCA5-9BEA-46FB-8C4E-CDD2B2642C45}" presName="rootConnector1" presStyleLbl="node1" presStyleIdx="0" presStyleCnt="0"/>
      <dgm:spPr/>
      <dgm:t>
        <a:bodyPr/>
        <a:lstStyle/>
        <a:p>
          <a:endParaRPr lang="es-MX"/>
        </a:p>
      </dgm:t>
    </dgm:pt>
    <dgm:pt modelId="{C8C97E73-65D9-47A6-9F68-6B46CA6340D6}" type="pres">
      <dgm:prSet presAssocID="{243DFCA5-9BEA-46FB-8C4E-CDD2B2642C45}" presName="hierChild2" presStyleCnt="0"/>
      <dgm:spPr/>
    </dgm:pt>
    <dgm:pt modelId="{3B7EBB9C-CF64-4DA1-BC7F-D48CAF869C72}" type="pres">
      <dgm:prSet presAssocID="{1033A5A6-6C2A-4260-9475-47AE936D1BCC}" presName="Name37" presStyleLbl="parChTrans1D2" presStyleIdx="0" presStyleCnt="1"/>
      <dgm:spPr/>
      <dgm:t>
        <a:bodyPr/>
        <a:lstStyle/>
        <a:p>
          <a:endParaRPr lang="es-MX"/>
        </a:p>
      </dgm:t>
    </dgm:pt>
    <dgm:pt modelId="{8B218436-2980-4A1E-926A-6A5AF4D73038}" type="pres">
      <dgm:prSet presAssocID="{7EB542F8-4158-49AE-8969-E5B87FE94D87}" presName="hierRoot2" presStyleCnt="0">
        <dgm:presLayoutVars>
          <dgm:hierBranch val="init"/>
        </dgm:presLayoutVars>
      </dgm:prSet>
      <dgm:spPr/>
    </dgm:pt>
    <dgm:pt modelId="{50BF14E0-8829-45B6-86DE-CD437C6103ED}" type="pres">
      <dgm:prSet presAssocID="{7EB542F8-4158-49AE-8969-E5B87FE94D87}" presName="rootComposite" presStyleCnt="0"/>
      <dgm:spPr/>
    </dgm:pt>
    <dgm:pt modelId="{D9FB11A6-5C3C-4A59-9410-26717076B41F}" type="pres">
      <dgm:prSet presAssocID="{7EB542F8-4158-49AE-8969-E5B87FE94D87}" presName="rootText" presStyleLbl="node2" presStyleIdx="0" presStyleCnt="1">
        <dgm:presLayoutVars>
          <dgm:chPref val="3"/>
        </dgm:presLayoutVars>
      </dgm:prSet>
      <dgm:spPr/>
      <dgm:t>
        <a:bodyPr/>
        <a:lstStyle/>
        <a:p>
          <a:endParaRPr lang="es-MX"/>
        </a:p>
      </dgm:t>
    </dgm:pt>
    <dgm:pt modelId="{CE6A86EA-2DD9-40FC-B75A-98F06B9BA040}" type="pres">
      <dgm:prSet presAssocID="{7EB542F8-4158-49AE-8969-E5B87FE94D87}" presName="rootConnector" presStyleLbl="node2" presStyleIdx="0" presStyleCnt="1"/>
      <dgm:spPr/>
      <dgm:t>
        <a:bodyPr/>
        <a:lstStyle/>
        <a:p>
          <a:endParaRPr lang="es-MX"/>
        </a:p>
      </dgm:t>
    </dgm:pt>
    <dgm:pt modelId="{4A485A61-2758-4EE0-A57E-7A808490E90E}" type="pres">
      <dgm:prSet presAssocID="{7EB542F8-4158-49AE-8969-E5B87FE94D87}" presName="hierChild4" presStyleCnt="0"/>
      <dgm:spPr/>
    </dgm:pt>
    <dgm:pt modelId="{4892CE1B-D520-422B-9E30-D0A8141CF1D5}" type="pres">
      <dgm:prSet presAssocID="{7EB542F8-4158-49AE-8969-E5B87FE94D87}" presName="hierChild5" presStyleCnt="0"/>
      <dgm:spPr/>
    </dgm:pt>
    <dgm:pt modelId="{481C67A5-4920-4D17-A074-16DEE68F88EF}" type="pres">
      <dgm:prSet presAssocID="{243DFCA5-9BEA-46FB-8C4E-CDD2B2642C45}" presName="hierChild3" presStyleCnt="0"/>
      <dgm:spPr/>
    </dgm:pt>
  </dgm:ptLst>
  <dgm:cxnLst>
    <dgm:cxn modelId="{2F9B8062-3397-4B20-8A1C-6E8AEB7D80D7}" type="presOf" srcId="{1033A5A6-6C2A-4260-9475-47AE936D1BCC}" destId="{3B7EBB9C-CF64-4DA1-BC7F-D48CAF869C72}" srcOrd="0" destOrd="0" presId="urn:microsoft.com/office/officeart/2005/8/layout/orgChart1"/>
    <dgm:cxn modelId="{C22A55BB-FE4B-4C90-A208-0235CBD3DB2A}" type="presOf" srcId="{243DFCA5-9BEA-46FB-8C4E-CDD2B2642C45}" destId="{077BAD7F-C7B5-4E56-BC7A-9946D93ACDBC}" srcOrd="1" destOrd="0" presId="urn:microsoft.com/office/officeart/2005/8/layout/orgChart1"/>
    <dgm:cxn modelId="{A9A31FAC-99BF-4828-AE9D-F6CEC1B698DD}" type="presOf" srcId="{7EB542F8-4158-49AE-8969-E5B87FE94D87}" destId="{D9FB11A6-5C3C-4A59-9410-26717076B41F}" srcOrd="0" destOrd="0" presId="urn:microsoft.com/office/officeart/2005/8/layout/orgChart1"/>
    <dgm:cxn modelId="{7B73CA26-9525-4A46-BBAF-5C503B829D7C}" type="presOf" srcId="{243DFCA5-9BEA-46FB-8C4E-CDD2B2642C45}" destId="{50FC7F57-8706-480E-80F4-CF3125AF5732}" srcOrd="0" destOrd="0" presId="urn:microsoft.com/office/officeart/2005/8/layout/orgChart1"/>
    <dgm:cxn modelId="{1D9562E8-F740-4A38-B70F-5A774DA4B13B}" srcId="{3E9D19E9-54ED-4E24-B674-3E2F75E83882}" destId="{243DFCA5-9BEA-46FB-8C4E-CDD2B2642C45}" srcOrd="0" destOrd="0" parTransId="{0CE3D77E-80B4-4BC7-8426-CB4A29A4016D}" sibTransId="{FCCB76D8-DF61-469F-83E1-EF971926C70B}"/>
    <dgm:cxn modelId="{F0BDB3D0-D9BF-45E4-B33B-09F0F5B508F1}" type="presOf" srcId="{7EB542F8-4158-49AE-8969-E5B87FE94D87}" destId="{CE6A86EA-2DD9-40FC-B75A-98F06B9BA040}" srcOrd="1" destOrd="0" presId="urn:microsoft.com/office/officeart/2005/8/layout/orgChart1"/>
    <dgm:cxn modelId="{8B8BE5E4-2BA8-49A3-B349-9FB8E942CCA3}" srcId="{243DFCA5-9BEA-46FB-8C4E-CDD2B2642C45}" destId="{7EB542F8-4158-49AE-8969-E5B87FE94D87}" srcOrd="0" destOrd="0" parTransId="{1033A5A6-6C2A-4260-9475-47AE936D1BCC}" sibTransId="{5208E04B-E239-44A6-9968-82F2B5710470}"/>
    <dgm:cxn modelId="{9F92F689-3F70-49D3-9483-4B45F0FE797C}" type="presOf" srcId="{3E9D19E9-54ED-4E24-B674-3E2F75E83882}" destId="{9E4ACBFF-C6A8-406E-9704-D077DAAA53DC}" srcOrd="0" destOrd="0" presId="urn:microsoft.com/office/officeart/2005/8/layout/orgChart1"/>
    <dgm:cxn modelId="{A75D4111-AE8F-4459-BA5F-CA24CC7E8C6F}" type="presParOf" srcId="{9E4ACBFF-C6A8-406E-9704-D077DAAA53DC}" destId="{21F077B4-44D2-4AE0-B9DD-70B214005FEB}" srcOrd="0" destOrd="0" presId="urn:microsoft.com/office/officeart/2005/8/layout/orgChart1"/>
    <dgm:cxn modelId="{D84ABEC6-25CD-40FB-9A2D-85E7EDC939E9}" type="presParOf" srcId="{21F077B4-44D2-4AE0-B9DD-70B214005FEB}" destId="{FE2C8A73-2064-4023-9D9F-7BAF30638682}" srcOrd="0" destOrd="0" presId="urn:microsoft.com/office/officeart/2005/8/layout/orgChart1"/>
    <dgm:cxn modelId="{9D5F69CC-DFB4-4019-BAEC-22F22B74CB52}" type="presParOf" srcId="{FE2C8A73-2064-4023-9D9F-7BAF30638682}" destId="{50FC7F57-8706-480E-80F4-CF3125AF5732}" srcOrd="0" destOrd="0" presId="urn:microsoft.com/office/officeart/2005/8/layout/orgChart1"/>
    <dgm:cxn modelId="{15A09267-8CD5-4B2F-9DFB-FBD3FAC998FB}" type="presParOf" srcId="{FE2C8A73-2064-4023-9D9F-7BAF30638682}" destId="{077BAD7F-C7B5-4E56-BC7A-9946D93ACDBC}" srcOrd="1" destOrd="0" presId="urn:microsoft.com/office/officeart/2005/8/layout/orgChart1"/>
    <dgm:cxn modelId="{C234E687-02A6-4BCE-BB8F-EED251807074}" type="presParOf" srcId="{21F077B4-44D2-4AE0-B9DD-70B214005FEB}" destId="{C8C97E73-65D9-47A6-9F68-6B46CA6340D6}" srcOrd="1" destOrd="0" presId="urn:microsoft.com/office/officeart/2005/8/layout/orgChart1"/>
    <dgm:cxn modelId="{2F330BE6-5265-4076-891D-6CA2B0332867}" type="presParOf" srcId="{C8C97E73-65D9-47A6-9F68-6B46CA6340D6}" destId="{3B7EBB9C-CF64-4DA1-BC7F-D48CAF869C72}" srcOrd="0" destOrd="0" presId="urn:microsoft.com/office/officeart/2005/8/layout/orgChart1"/>
    <dgm:cxn modelId="{0726FBB2-FA9B-42E2-86F4-5E26A6F1DF68}" type="presParOf" srcId="{C8C97E73-65D9-47A6-9F68-6B46CA6340D6}" destId="{8B218436-2980-4A1E-926A-6A5AF4D73038}" srcOrd="1" destOrd="0" presId="urn:microsoft.com/office/officeart/2005/8/layout/orgChart1"/>
    <dgm:cxn modelId="{7E6EDDFC-2214-4525-BB85-C4F791D32A87}" type="presParOf" srcId="{8B218436-2980-4A1E-926A-6A5AF4D73038}" destId="{50BF14E0-8829-45B6-86DE-CD437C6103ED}" srcOrd="0" destOrd="0" presId="urn:microsoft.com/office/officeart/2005/8/layout/orgChart1"/>
    <dgm:cxn modelId="{2BEE4280-F403-4178-B27C-18EE6D3BB7C9}" type="presParOf" srcId="{50BF14E0-8829-45B6-86DE-CD437C6103ED}" destId="{D9FB11A6-5C3C-4A59-9410-26717076B41F}" srcOrd="0" destOrd="0" presId="urn:microsoft.com/office/officeart/2005/8/layout/orgChart1"/>
    <dgm:cxn modelId="{50BCA350-0EC9-481A-8AE3-E78E914B2524}" type="presParOf" srcId="{50BF14E0-8829-45B6-86DE-CD437C6103ED}" destId="{CE6A86EA-2DD9-40FC-B75A-98F06B9BA040}" srcOrd="1" destOrd="0" presId="urn:microsoft.com/office/officeart/2005/8/layout/orgChart1"/>
    <dgm:cxn modelId="{770E2E48-C258-4EB7-B3CD-199B6E93C201}" type="presParOf" srcId="{8B218436-2980-4A1E-926A-6A5AF4D73038}" destId="{4A485A61-2758-4EE0-A57E-7A808490E90E}" srcOrd="1" destOrd="0" presId="urn:microsoft.com/office/officeart/2005/8/layout/orgChart1"/>
    <dgm:cxn modelId="{0CEC6454-2389-49F0-AC2E-0F2BF95EAF96}" type="presParOf" srcId="{8B218436-2980-4A1E-926A-6A5AF4D73038}" destId="{4892CE1B-D520-422B-9E30-D0A8141CF1D5}" srcOrd="2" destOrd="0" presId="urn:microsoft.com/office/officeart/2005/8/layout/orgChart1"/>
    <dgm:cxn modelId="{86FA5FE4-CFF7-4AB8-83E3-23664D78ACBB}" type="presParOf" srcId="{21F077B4-44D2-4AE0-B9DD-70B214005FEB}" destId="{481C67A5-4920-4D17-A074-16DEE68F88EF}"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2F03CCC-5630-4DE6-BA24-EDC6DDCABA69}" type="doc">
      <dgm:prSet loTypeId="urn:microsoft.com/office/officeart/2005/8/layout/equation2" loCatId="process" qsTypeId="urn:microsoft.com/office/officeart/2005/8/quickstyle/simple1" qsCatId="simple" csTypeId="urn:microsoft.com/office/officeart/2005/8/colors/accent1_2" csCatId="accent1" phldr="1"/>
      <dgm:spPr/>
    </dgm:pt>
    <dgm:pt modelId="{403F89F5-0E60-4A55-AA2F-713CC79D4626}">
      <dgm:prSet phldrT="[Texto]">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s-MX" dirty="0" smtClean="0"/>
            <a:t>Objetivo:</a:t>
          </a:r>
          <a:endParaRPr lang="es-MX" dirty="0"/>
        </a:p>
      </dgm:t>
    </dgm:pt>
    <dgm:pt modelId="{092B54B4-3F5E-451F-B263-90D399252470}" type="parTrans" cxnId="{7B080C32-3393-4CDD-8B13-FB60FC99D4A2}">
      <dgm:prSet/>
      <dgm:spPr/>
      <dgm:t>
        <a:bodyPr/>
        <a:lstStyle/>
        <a:p>
          <a:endParaRPr lang="es-MX"/>
        </a:p>
      </dgm:t>
    </dgm:pt>
    <dgm:pt modelId="{2ACBFAD1-8B63-41C5-B0F3-675D227DBCC1}" type="sibTrans" cxnId="{7B080C32-3393-4CDD-8B13-FB60FC99D4A2}">
      <dgm:prSet>
        <dgm:style>
          <a:lnRef idx="2">
            <a:schemeClr val="accent4">
              <a:shade val="50000"/>
            </a:schemeClr>
          </a:lnRef>
          <a:fillRef idx="1">
            <a:schemeClr val="accent4"/>
          </a:fillRef>
          <a:effectRef idx="0">
            <a:schemeClr val="accent4"/>
          </a:effectRef>
          <a:fontRef idx="minor">
            <a:schemeClr val="lt1"/>
          </a:fontRef>
        </dgm:style>
      </dgm:prSet>
      <dgm:spPr/>
      <dgm:t>
        <a:bodyPr/>
        <a:lstStyle/>
        <a:p>
          <a:endParaRPr lang="es-MX"/>
        </a:p>
      </dgm:t>
    </dgm:pt>
    <dgm:pt modelId="{032767DD-0892-4C24-952F-487DED8E7666}">
      <dgm:prSet phldrT="[Texto]">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dirty="0" smtClean="0"/>
            <a:t>Lograr la reinserción del sentenciado a la sociedad y procurar que no vuelva a delinquir.</a:t>
          </a:r>
          <a:endParaRPr lang="es-MX" dirty="0"/>
        </a:p>
      </dgm:t>
    </dgm:pt>
    <dgm:pt modelId="{967F6FD6-E5C9-4969-96A0-A976B08B28C1}" type="parTrans" cxnId="{9FF96323-CF53-4124-88C6-C6BFEA0EB79F}">
      <dgm:prSet/>
      <dgm:spPr/>
      <dgm:t>
        <a:bodyPr/>
        <a:lstStyle/>
        <a:p>
          <a:endParaRPr lang="es-MX"/>
        </a:p>
      </dgm:t>
    </dgm:pt>
    <dgm:pt modelId="{9AFDFBAA-521F-4AAD-8295-6C27785F7AC9}" type="sibTrans" cxnId="{9FF96323-CF53-4124-88C6-C6BFEA0EB79F}">
      <dgm:prSet/>
      <dgm:spPr/>
      <dgm:t>
        <a:bodyPr/>
        <a:lstStyle/>
        <a:p>
          <a:endParaRPr lang="es-MX"/>
        </a:p>
      </dgm:t>
    </dgm:pt>
    <dgm:pt modelId="{44A59EF6-47B6-43F3-8501-66C17120CA00}" type="pres">
      <dgm:prSet presAssocID="{E2F03CCC-5630-4DE6-BA24-EDC6DDCABA69}" presName="Name0" presStyleCnt="0">
        <dgm:presLayoutVars>
          <dgm:dir/>
          <dgm:resizeHandles val="exact"/>
        </dgm:presLayoutVars>
      </dgm:prSet>
      <dgm:spPr/>
    </dgm:pt>
    <dgm:pt modelId="{37957EFD-91A9-43D4-86E4-75C83D88D6D1}" type="pres">
      <dgm:prSet presAssocID="{E2F03CCC-5630-4DE6-BA24-EDC6DDCABA69}" presName="vNodes" presStyleCnt="0"/>
      <dgm:spPr/>
    </dgm:pt>
    <dgm:pt modelId="{51B706A8-ABDC-4B7B-8827-387595118CF6}" type="pres">
      <dgm:prSet presAssocID="{403F89F5-0E60-4A55-AA2F-713CC79D4626}" presName="node" presStyleLbl="node1" presStyleIdx="0" presStyleCnt="2" custScaleX="74727" custScaleY="73233">
        <dgm:presLayoutVars>
          <dgm:bulletEnabled val="1"/>
        </dgm:presLayoutVars>
      </dgm:prSet>
      <dgm:spPr/>
      <dgm:t>
        <a:bodyPr/>
        <a:lstStyle/>
        <a:p>
          <a:endParaRPr lang="es-MX"/>
        </a:p>
      </dgm:t>
    </dgm:pt>
    <dgm:pt modelId="{7CF08523-7294-4267-8CB3-F9F13650854A}" type="pres">
      <dgm:prSet presAssocID="{E2F03CCC-5630-4DE6-BA24-EDC6DDCABA69}" presName="sibTransLast" presStyleLbl="sibTrans2D1" presStyleIdx="0" presStyleCnt="1"/>
      <dgm:spPr/>
      <dgm:t>
        <a:bodyPr/>
        <a:lstStyle/>
        <a:p>
          <a:endParaRPr lang="es-MX"/>
        </a:p>
      </dgm:t>
    </dgm:pt>
    <dgm:pt modelId="{EBBD28AF-CC50-44B4-9E74-2568C1865E48}" type="pres">
      <dgm:prSet presAssocID="{E2F03CCC-5630-4DE6-BA24-EDC6DDCABA69}" presName="connectorText" presStyleLbl="sibTrans2D1" presStyleIdx="0" presStyleCnt="1"/>
      <dgm:spPr/>
      <dgm:t>
        <a:bodyPr/>
        <a:lstStyle/>
        <a:p>
          <a:endParaRPr lang="es-MX"/>
        </a:p>
      </dgm:t>
    </dgm:pt>
    <dgm:pt modelId="{52E9B514-3796-4560-8C96-F30EA46B6F47}" type="pres">
      <dgm:prSet presAssocID="{E2F03CCC-5630-4DE6-BA24-EDC6DDCABA69}" presName="lastNode" presStyleLbl="node1" presStyleIdx="1" presStyleCnt="2">
        <dgm:presLayoutVars>
          <dgm:bulletEnabled val="1"/>
        </dgm:presLayoutVars>
      </dgm:prSet>
      <dgm:spPr/>
      <dgm:t>
        <a:bodyPr/>
        <a:lstStyle/>
        <a:p>
          <a:endParaRPr lang="es-MX"/>
        </a:p>
      </dgm:t>
    </dgm:pt>
  </dgm:ptLst>
  <dgm:cxnLst>
    <dgm:cxn modelId="{E31B4F78-779C-4C68-B7A6-2CAAF9E0315E}" type="presOf" srcId="{2ACBFAD1-8B63-41C5-B0F3-675D227DBCC1}" destId="{7CF08523-7294-4267-8CB3-F9F13650854A}" srcOrd="0" destOrd="0" presId="urn:microsoft.com/office/officeart/2005/8/layout/equation2"/>
    <dgm:cxn modelId="{7B080C32-3393-4CDD-8B13-FB60FC99D4A2}" srcId="{E2F03CCC-5630-4DE6-BA24-EDC6DDCABA69}" destId="{403F89F5-0E60-4A55-AA2F-713CC79D4626}" srcOrd="0" destOrd="0" parTransId="{092B54B4-3F5E-451F-B263-90D399252470}" sibTransId="{2ACBFAD1-8B63-41C5-B0F3-675D227DBCC1}"/>
    <dgm:cxn modelId="{9FF96323-CF53-4124-88C6-C6BFEA0EB79F}" srcId="{E2F03CCC-5630-4DE6-BA24-EDC6DDCABA69}" destId="{032767DD-0892-4C24-952F-487DED8E7666}" srcOrd="1" destOrd="0" parTransId="{967F6FD6-E5C9-4969-96A0-A976B08B28C1}" sibTransId="{9AFDFBAA-521F-4AAD-8295-6C27785F7AC9}"/>
    <dgm:cxn modelId="{1C309D36-098F-4550-BF17-82A906602A44}" type="presOf" srcId="{403F89F5-0E60-4A55-AA2F-713CC79D4626}" destId="{51B706A8-ABDC-4B7B-8827-387595118CF6}" srcOrd="0" destOrd="0" presId="urn:microsoft.com/office/officeart/2005/8/layout/equation2"/>
    <dgm:cxn modelId="{F8170CE2-5A31-4675-97D2-9C94CB8BDAC5}" type="presOf" srcId="{2ACBFAD1-8B63-41C5-B0F3-675D227DBCC1}" destId="{EBBD28AF-CC50-44B4-9E74-2568C1865E48}" srcOrd="1" destOrd="0" presId="urn:microsoft.com/office/officeart/2005/8/layout/equation2"/>
    <dgm:cxn modelId="{849805DD-F84F-4644-B4CB-5A9CCF2B3D6C}" type="presOf" srcId="{E2F03CCC-5630-4DE6-BA24-EDC6DDCABA69}" destId="{44A59EF6-47B6-43F3-8501-66C17120CA00}" srcOrd="0" destOrd="0" presId="urn:microsoft.com/office/officeart/2005/8/layout/equation2"/>
    <dgm:cxn modelId="{AC389345-F5EB-4AE8-BC27-A248EE53C7A5}" type="presOf" srcId="{032767DD-0892-4C24-952F-487DED8E7666}" destId="{52E9B514-3796-4560-8C96-F30EA46B6F47}" srcOrd="0" destOrd="0" presId="urn:microsoft.com/office/officeart/2005/8/layout/equation2"/>
    <dgm:cxn modelId="{B86FEC94-16E9-4582-B329-DA063B7CD84B}" type="presParOf" srcId="{44A59EF6-47B6-43F3-8501-66C17120CA00}" destId="{37957EFD-91A9-43D4-86E4-75C83D88D6D1}" srcOrd="0" destOrd="0" presId="urn:microsoft.com/office/officeart/2005/8/layout/equation2"/>
    <dgm:cxn modelId="{AFAAA0A1-4AA5-4A80-B8C7-61850051355C}" type="presParOf" srcId="{37957EFD-91A9-43D4-86E4-75C83D88D6D1}" destId="{51B706A8-ABDC-4B7B-8827-387595118CF6}" srcOrd="0" destOrd="0" presId="urn:microsoft.com/office/officeart/2005/8/layout/equation2"/>
    <dgm:cxn modelId="{147C71ED-FB2E-4A75-BED6-3F574B464908}" type="presParOf" srcId="{44A59EF6-47B6-43F3-8501-66C17120CA00}" destId="{7CF08523-7294-4267-8CB3-F9F13650854A}" srcOrd="1" destOrd="0" presId="urn:microsoft.com/office/officeart/2005/8/layout/equation2"/>
    <dgm:cxn modelId="{B3DF12F9-AE76-488F-A22B-1FED46B78F53}" type="presParOf" srcId="{7CF08523-7294-4267-8CB3-F9F13650854A}" destId="{EBBD28AF-CC50-44B4-9E74-2568C1865E48}" srcOrd="0" destOrd="0" presId="urn:microsoft.com/office/officeart/2005/8/layout/equation2"/>
    <dgm:cxn modelId="{644C2EA5-C7F7-4AA7-B48E-164ABB2B473D}" type="presParOf" srcId="{44A59EF6-47B6-43F3-8501-66C17120CA00}" destId="{52E9B514-3796-4560-8C96-F30EA46B6F47}"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89CF995-9156-4803-B44C-67F5824250AE}"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s-MX"/>
        </a:p>
      </dgm:t>
    </dgm:pt>
    <dgm:pt modelId="{22C680A1-27BF-4FD0-BF0E-DCE46827A15C}">
      <dgm:prSet phldrT="[Texto]">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dirty="0" smtClean="0"/>
            <a:t>Artículo 18.</a:t>
          </a:r>
          <a:endParaRPr lang="es-MX" dirty="0"/>
        </a:p>
      </dgm:t>
    </dgm:pt>
    <dgm:pt modelId="{04F006AD-5917-44A8-B751-B1F95E809140}" type="parTrans" cxnId="{D4B39A1F-A423-47A3-B6B9-DA502752A549}">
      <dgm:prSet/>
      <dgm:spPr/>
      <dgm:t>
        <a:bodyPr/>
        <a:lstStyle/>
        <a:p>
          <a:endParaRPr lang="es-MX"/>
        </a:p>
      </dgm:t>
    </dgm:pt>
    <dgm:pt modelId="{5B7AB977-B072-4100-AE69-A2C213A04E03}" type="sibTrans" cxnId="{D4B39A1F-A423-47A3-B6B9-DA502752A549}">
      <dgm:prSet/>
      <dgm:spPr/>
      <dgm:t>
        <a:bodyPr/>
        <a:lstStyle/>
        <a:p>
          <a:endParaRPr lang="es-MX"/>
        </a:p>
      </dgm:t>
    </dgm:pt>
    <dgm:pt modelId="{9E79EBAD-4686-4A9D-A533-E7FCFFE16C77}">
      <dgm:prSet phldrT="[Texto]">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s-MX" dirty="0" smtClean="0"/>
            <a:t>Menores en conflicto con la ley.</a:t>
          </a:r>
          <a:endParaRPr lang="es-MX" dirty="0"/>
        </a:p>
      </dgm:t>
    </dgm:pt>
    <dgm:pt modelId="{2078AFD5-4D57-4B38-A92D-18A353F9A082}" type="parTrans" cxnId="{F2825D17-C181-4A1A-B66E-277C8994622B}">
      <dgm:prSet/>
      <dgm:spPr/>
      <dgm:t>
        <a:bodyPr/>
        <a:lstStyle/>
        <a:p>
          <a:endParaRPr lang="es-MX"/>
        </a:p>
      </dgm:t>
    </dgm:pt>
    <dgm:pt modelId="{875BBDC7-6E45-4623-A064-C7E92F240666}" type="sibTrans" cxnId="{F2825D17-C181-4A1A-B66E-277C8994622B}">
      <dgm:prSet/>
      <dgm:spPr/>
      <dgm:t>
        <a:bodyPr/>
        <a:lstStyle/>
        <a:p>
          <a:endParaRPr lang="es-MX"/>
        </a:p>
      </dgm:t>
    </dgm:pt>
    <dgm:pt modelId="{66C6E9C8-6D33-4DCA-BFA9-3D1C30162CCE}">
      <dgm:prSet phldrT="[Texto]">
        <dgm:style>
          <a:lnRef idx="1">
            <a:schemeClr val="dk1"/>
          </a:lnRef>
          <a:fillRef idx="2">
            <a:schemeClr val="dk1"/>
          </a:fillRef>
          <a:effectRef idx="1">
            <a:schemeClr val="dk1"/>
          </a:effectRef>
          <a:fontRef idx="minor">
            <a:schemeClr val="dk1"/>
          </a:fontRef>
        </dgm:style>
      </dgm:prSet>
      <dgm:spPr/>
      <dgm:t>
        <a:bodyPr/>
        <a:lstStyle/>
        <a:p>
          <a:r>
            <a:rPr lang="es-MX" dirty="0" smtClean="0"/>
            <a:t>Más de doce y menos de dieciocho: sistema integral de reinserción.</a:t>
          </a:r>
          <a:endParaRPr lang="es-MX" dirty="0"/>
        </a:p>
      </dgm:t>
    </dgm:pt>
    <dgm:pt modelId="{ADE35FF5-F2D9-4C47-9030-4AE7C391AAD4}" type="parTrans" cxnId="{08104B3C-21CD-4C62-ABFE-2474DD9AAB2A}">
      <dgm:prSet/>
      <dgm:spPr/>
      <dgm:t>
        <a:bodyPr/>
        <a:lstStyle/>
        <a:p>
          <a:endParaRPr lang="es-MX"/>
        </a:p>
      </dgm:t>
    </dgm:pt>
    <dgm:pt modelId="{2B9487A9-AC0C-448B-9FB8-78C4BAB25694}" type="sibTrans" cxnId="{08104B3C-21CD-4C62-ABFE-2474DD9AAB2A}">
      <dgm:prSet/>
      <dgm:spPr/>
      <dgm:t>
        <a:bodyPr/>
        <a:lstStyle/>
        <a:p>
          <a:endParaRPr lang="es-MX"/>
        </a:p>
      </dgm:t>
    </dgm:pt>
    <dgm:pt modelId="{1E63FB76-4A57-4A72-AA9C-E709E7E78C08}">
      <dgm:prSet phldrT="[Texto]">
        <dgm:style>
          <a:lnRef idx="1">
            <a:schemeClr val="accent1"/>
          </a:lnRef>
          <a:fillRef idx="2">
            <a:schemeClr val="accent1"/>
          </a:fillRef>
          <a:effectRef idx="1">
            <a:schemeClr val="accent1"/>
          </a:effectRef>
          <a:fontRef idx="minor">
            <a:schemeClr val="dk1"/>
          </a:fontRef>
        </dgm:style>
      </dgm:prSet>
      <dgm:spPr/>
      <dgm:t>
        <a:bodyPr/>
        <a:lstStyle/>
        <a:p>
          <a:r>
            <a:rPr lang="es-MX" dirty="0" smtClean="0"/>
            <a:t>Menos de doce años: Rehabilitación y asistencia social.</a:t>
          </a:r>
          <a:endParaRPr lang="es-MX" dirty="0"/>
        </a:p>
      </dgm:t>
    </dgm:pt>
    <dgm:pt modelId="{D36DB92F-F247-4DA1-8263-88A853B72E87}" type="parTrans" cxnId="{A11C129C-00E6-40DE-93D8-ECDB4A76C7F5}">
      <dgm:prSet/>
      <dgm:spPr/>
      <dgm:t>
        <a:bodyPr/>
        <a:lstStyle/>
        <a:p>
          <a:endParaRPr lang="es-MX"/>
        </a:p>
      </dgm:t>
    </dgm:pt>
    <dgm:pt modelId="{974825E3-5D33-4177-871B-8AFFE4F05600}" type="sibTrans" cxnId="{A11C129C-00E6-40DE-93D8-ECDB4A76C7F5}">
      <dgm:prSet/>
      <dgm:spPr/>
      <dgm:t>
        <a:bodyPr/>
        <a:lstStyle/>
        <a:p>
          <a:endParaRPr lang="es-MX"/>
        </a:p>
      </dgm:t>
    </dgm:pt>
    <dgm:pt modelId="{A4ED1044-6083-473B-9ACC-CE3097E429F2}">
      <dgm:prSet phldrT="[Texto]">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s-MX" dirty="0" smtClean="0"/>
            <a:t>Delincuencia organizada.</a:t>
          </a:r>
          <a:endParaRPr lang="es-MX" dirty="0"/>
        </a:p>
      </dgm:t>
    </dgm:pt>
    <dgm:pt modelId="{49090749-D39B-4E13-9A81-A9EAB619BCF6}" type="parTrans" cxnId="{D4F425B1-34C5-4620-B7CB-B98E3F4A14DA}">
      <dgm:prSet/>
      <dgm:spPr/>
      <dgm:t>
        <a:bodyPr/>
        <a:lstStyle/>
        <a:p>
          <a:endParaRPr lang="es-MX"/>
        </a:p>
      </dgm:t>
    </dgm:pt>
    <dgm:pt modelId="{CBB0034F-1997-4E68-ABC7-4D6EF1E39B75}" type="sibTrans" cxnId="{D4F425B1-34C5-4620-B7CB-B98E3F4A14DA}">
      <dgm:prSet/>
      <dgm:spPr/>
      <dgm:t>
        <a:bodyPr/>
        <a:lstStyle/>
        <a:p>
          <a:endParaRPr lang="es-MX"/>
        </a:p>
      </dgm:t>
    </dgm:pt>
    <dgm:pt modelId="{F3E3A90D-78D7-4E7E-8A4A-2873337620FB}">
      <dgm:prSet phldrT="[Texto]">
        <dgm:style>
          <a:lnRef idx="1">
            <a:schemeClr val="accent3"/>
          </a:lnRef>
          <a:fillRef idx="2">
            <a:schemeClr val="accent3"/>
          </a:fillRef>
          <a:effectRef idx="1">
            <a:schemeClr val="accent3"/>
          </a:effectRef>
          <a:fontRef idx="minor">
            <a:schemeClr val="dk1"/>
          </a:fontRef>
        </dgm:style>
      </dgm:prSet>
      <dgm:spPr/>
      <dgm:t>
        <a:bodyPr/>
        <a:lstStyle/>
        <a:p>
          <a:r>
            <a:rPr lang="es-MX" dirty="0" smtClean="0"/>
            <a:t>Ejecución</a:t>
          </a:r>
          <a:endParaRPr lang="es-MX" dirty="0"/>
        </a:p>
      </dgm:t>
    </dgm:pt>
    <dgm:pt modelId="{2427F1CD-D540-4E00-8089-DDF56D33589E}" type="parTrans" cxnId="{AC714E6A-2D2C-46DB-86F2-1CCF0EB559BF}">
      <dgm:prSet/>
      <dgm:spPr/>
      <dgm:t>
        <a:bodyPr/>
        <a:lstStyle/>
        <a:p>
          <a:endParaRPr lang="es-MX"/>
        </a:p>
      </dgm:t>
    </dgm:pt>
    <dgm:pt modelId="{E14B588B-EEFB-4B9B-A168-EBA936C947DC}" type="sibTrans" cxnId="{AC714E6A-2D2C-46DB-86F2-1CCF0EB559BF}">
      <dgm:prSet/>
      <dgm:spPr/>
      <dgm:t>
        <a:bodyPr/>
        <a:lstStyle/>
        <a:p>
          <a:endParaRPr lang="es-MX"/>
        </a:p>
      </dgm:t>
    </dgm:pt>
    <dgm:pt modelId="{F808BDCE-BBD7-40F5-90C5-0F43ACB2E2FE}">
      <dgm:prSet>
        <dgm:style>
          <a:lnRef idx="1">
            <a:schemeClr val="accent2"/>
          </a:lnRef>
          <a:fillRef idx="2">
            <a:schemeClr val="accent2"/>
          </a:fillRef>
          <a:effectRef idx="1">
            <a:schemeClr val="accent2"/>
          </a:effectRef>
          <a:fontRef idx="minor">
            <a:schemeClr val="dk1"/>
          </a:fontRef>
        </dgm:style>
      </dgm:prSet>
      <dgm:spPr/>
      <dgm:t>
        <a:bodyPr/>
        <a:lstStyle/>
        <a:p>
          <a:r>
            <a:rPr lang="es-MX" dirty="0" smtClean="0"/>
            <a:t>Preventiva</a:t>
          </a:r>
          <a:endParaRPr lang="es-MX" dirty="0"/>
        </a:p>
      </dgm:t>
    </dgm:pt>
    <dgm:pt modelId="{632F2308-9115-42C7-9B37-AA9A37D498D1}" type="parTrans" cxnId="{8C350B5A-6C90-47E2-ABB0-9DDB5334B4B5}">
      <dgm:prSet/>
      <dgm:spPr/>
      <dgm:t>
        <a:bodyPr/>
        <a:lstStyle/>
        <a:p>
          <a:endParaRPr lang="es-MX"/>
        </a:p>
      </dgm:t>
    </dgm:pt>
    <dgm:pt modelId="{A5B22188-154B-4864-8405-26FDF39D08A4}" type="sibTrans" cxnId="{8C350B5A-6C90-47E2-ABB0-9DDB5334B4B5}">
      <dgm:prSet/>
      <dgm:spPr/>
      <dgm:t>
        <a:bodyPr/>
        <a:lstStyle/>
        <a:p>
          <a:endParaRPr lang="es-MX"/>
        </a:p>
      </dgm:t>
    </dgm:pt>
    <dgm:pt modelId="{C9016D3E-C99A-44E2-95E3-355849B9A18D}" type="pres">
      <dgm:prSet presAssocID="{A89CF995-9156-4803-B44C-67F5824250AE}" presName="diagram" presStyleCnt="0">
        <dgm:presLayoutVars>
          <dgm:chPref val="1"/>
          <dgm:dir/>
          <dgm:animOne val="branch"/>
          <dgm:animLvl val="lvl"/>
          <dgm:resizeHandles val="exact"/>
        </dgm:presLayoutVars>
      </dgm:prSet>
      <dgm:spPr/>
      <dgm:t>
        <a:bodyPr/>
        <a:lstStyle/>
        <a:p>
          <a:endParaRPr lang="es-MX"/>
        </a:p>
      </dgm:t>
    </dgm:pt>
    <dgm:pt modelId="{7E9157C8-F697-4319-A82F-7B583411062E}" type="pres">
      <dgm:prSet presAssocID="{22C680A1-27BF-4FD0-BF0E-DCE46827A15C}" presName="root1" presStyleCnt="0"/>
      <dgm:spPr/>
    </dgm:pt>
    <dgm:pt modelId="{3EA855F8-79EF-4C7A-8805-C6B27AFC1D54}" type="pres">
      <dgm:prSet presAssocID="{22C680A1-27BF-4FD0-BF0E-DCE46827A15C}" presName="LevelOneTextNode" presStyleLbl="node0" presStyleIdx="0" presStyleCnt="1">
        <dgm:presLayoutVars>
          <dgm:chPref val="3"/>
        </dgm:presLayoutVars>
      </dgm:prSet>
      <dgm:spPr/>
      <dgm:t>
        <a:bodyPr/>
        <a:lstStyle/>
        <a:p>
          <a:endParaRPr lang="es-MX"/>
        </a:p>
      </dgm:t>
    </dgm:pt>
    <dgm:pt modelId="{7DCE6371-E4A1-4A5C-8AD0-B697C2DE8905}" type="pres">
      <dgm:prSet presAssocID="{22C680A1-27BF-4FD0-BF0E-DCE46827A15C}" presName="level2hierChild" presStyleCnt="0"/>
      <dgm:spPr/>
    </dgm:pt>
    <dgm:pt modelId="{B9923649-B733-4B52-A1B0-FE60C3E8B476}" type="pres">
      <dgm:prSet presAssocID="{2078AFD5-4D57-4B38-A92D-18A353F9A082}" presName="conn2-1" presStyleLbl="parChTrans1D2" presStyleIdx="0" presStyleCnt="2"/>
      <dgm:spPr/>
      <dgm:t>
        <a:bodyPr/>
        <a:lstStyle/>
        <a:p>
          <a:endParaRPr lang="es-MX"/>
        </a:p>
      </dgm:t>
    </dgm:pt>
    <dgm:pt modelId="{EF993C0A-4162-4A15-BC5E-005047089A40}" type="pres">
      <dgm:prSet presAssocID="{2078AFD5-4D57-4B38-A92D-18A353F9A082}" presName="connTx" presStyleLbl="parChTrans1D2" presStyleIdx="0" presStyleCnt="2"/>
      <dgm:spPr/>
      <dgm:t>
        <a:bodyPr/>
        <a:lstStyle/>
        <a:p>
          <a:endParaRPr lang="es-MX"/>
        </a:p>
      </dgm:t>
    </dgm:pt>
    <dgm:pt modelId="{120D31BA-A2A9-4121-8B5C-B2AEFA1C2CD8}" type="pres">
      <dgm:prSet presAssocID="{9E79EBAD-4686-4A9D-A533-E7FCFFE16C77}" presName="root2" presStyleCnt="0"/>
      <dgm:spPr/>
    </dgm:pt>
    <dgm:pt modelId="{61D1B5A8-C60D-43D0-8725-4D5E041D92E7}" type="pres">
      <dgm:prSet presAssocID="{9E79EBAD-4686-4A9D-A533-E7FCFFE16C77}" presName="LevelTwoTextNode" presStyleLbl="node2" presStyleIdx="0" presStyleCnt="2">
        <dgm:presLayoutVars>
          <dgm:chPref val="3"/>
        </dgm:presLayoutVars>
      </dgm:prSet>
      <dgm:spPr/>
      <dgm:t>
        <a:bodyPr/>
        <a:lstStyle/>
        <a:p>
          <a:endParaRPr lang="es-MX"/>
        </a:p>
      </dgm:t>
    </dgm:pt>
    <dgm:pt modelId="{2997E649-4CCE-4565-98E9-9636CE898497}" type="pres">
      <dgm:prSet presAssocID="{9E79EBAD-4686-4A9D-A533-E7FCFFE16C77}" presName="level3hierChild" presStyleCnt="0"/>
      <dgm:spPr/>
    </dgm:pt>
    <dgm:pt modelId="{CDB70707-A5AF-4291-97F4-C89A38F90F21}" type="pres">
      <dgm:prSet presAssocID="{ADE35FF5-F2D9-4C47-9030-4AE7C391AAD4}" presName="conn2-1" presStyleLbl="parChTrans1D3" presStyleIdx="0" presStyleCnt="4"/>
      <dgm:spPr/>
      <dgm:t>
        <a:bodyPr/>
        <a:lstStyle/>
        <a:p>
          <a:endParaRPr lang="es-MX"/>
        </a:p>
      </dgm:t>
    </dgm:pt>
    <dgm:pt modelId="{EF4821AE-0DD6-4495-B4AA-AD6C4F922E43}" type="pres">
      <dgm:prSet presAssocID="{ADE35FF5-F2D9-4C47-9030-4AE7C391AAD4}" presName="connTx" presStyleLbl="parChTrans1D3" presStyleIdx="0" presStyleCnt="4"/>
      <dgm:spPr/>
      <dgm:t>
        <a:bodyPr/>
        <a:lstStyle/>
        <a:p>
          <a:endParaRPr lang="es-MX"/>
        </a:p>
      </dgm:t>
    </dgm:pt>
    <dgm:pt modelId="{0105C1B8-7FAB-4709-9405-8E5A507197CD}" type="pres">
      <dgm:prSet presAssocID="{66C6E9C8-6D33-4DCA-BFA9-3D1C30162CCE}" presName="root2" presStyleCnt="0"/>
      <dgm:spPr/>
    </dgm:pt>
    <dgm:pt modelId="{008DD0D2-C09A-4D02-B8AE-DEB5048530FE}" type="pres">
      <dgm:prSet presAssocID="{66C6E9C8-6D33-4DCA-BFA9-3D1C30162CCE}" presName="LevelTwoTextNode" presStyleLbl="node3" presStyleIdx="0" presStyleCnt="4">
        <dgm:presLayoutVars>
          <dgm:chPref val="3"/>
        </dgm:presLayoutVars>
      </dgm:prSet>
      <dgm:spPr/>
      <dgm:t>
        <a:bodyPr/>
        <a:lstStyle/>
        <a:p>
          <a:endParaRPr lang="es-MX"/>
        </a:p>
      </dgm:t>
    </dgm:pt>
    <dgm:pt modelId="{34EED19A-4D36-44CC-80A4-EE5CFE8BE0B2}" type="pres">
      <dgm:prSet presAssocID="{66C6E9C8-6D33-4DCA-BFA9-3D1C30162CCE}" presName="level3hierChild" presStyleCnt="0"/>
      <dgm:spPr/>
    </dgm:pt>
    <dgm:pt modelId="{46BD2918-D437-4EF7-B2E3-D9400F568220}" type="pres">
      <dgm:prSet presAssocID="{D36DB92F-F247-4DA1-8263-88A853B72E87}" presName="conn2-1" presStyleLbl="parChTrans1D3" presStyleIdx="1" presStyleCnt="4"/>
      <dgm:spPr/>
      <dgm:t>
        <a:bodyPr/>
        <a:lstStyle/>
        <a:p>
          <a:endParaRPr lang="es-MX"/>
        </a:p>
      </dgm:t>
    </dgm:pt>
    <dgm:pt modelId="{43F001B9-C4DF-42EF-91E7-A81F13533558}" type="pres">
      <dgm:prSet presAssocID="{D36DB92F-F247-4DA1-8263-88A853B72E87}" presName="connTx" presStyleLbl="parChTrans1D3" presStyleIdx="1" presStyleCnt="4"/>
      <dgm:spPr/>
      <dgm:t>
        <a:bodyPr/>
        <a:lstStyle/>
        <a:p>
          <a:endParaRPr lang="es-MX"/>
        </a:p>
      </dgm:t>
    </dgm:pt>
    <dgm:pt modelId="{984759C0-68A4-4EE2-A137-2398C9C66E51}" type="pres">
      <dgm:prSet presAssocID="{1E63FB76-4A57-4A72-AA9C-E709E7E78C08}" presName="root2" presStyleCnt="0"/>
      <dgm:spPr/>
    </dgm:pt>
    <dgm:pt modelId="{788F7E1D-5C51-49AC-8BDB-CD2EFED9A487}" type="pres">
      <dgm:prSet presAssocID="{1E63FB76-4A57-4A72-AA9C-E709E7E78C08}" presName="LevelTwoTextNode" presStyleLbl="node3" presStyleIdx="1" presStyleCnt="4">
        <dgm:presLayoutVars>
          <dgm:chPref val="3"/>
        </dgm:presLayoutVars>
      </dgm:prSet>
      <dgm:spPr/>
      <dgm:t>
        <a:bodyPr/>
        <a:lstStyle/>
        <a:p>
          <a:endParaRPr lang="es-MX"/>
        </a:p>
      </dgm:t>
    </dgm:pt>
    <dgm:pt modelId="{61824584-A058-4E45-8D8B-C7CA34F72D23}" type="pres">
      <dgm:prSet presAssocID="{1E63FB76-4A57-4A72-AA9C-E709E7E78C08}" presName="level3hierChild" presStyleCnt="0"/>
      <dgm:spPr/>
    </dgm:pt>
    <dgm:pt modelId="{74BEEF41-6CCE-4236-B38C-D8B33C1F52AA}" type="pres">
      <dgm:prSet presAssocID="{49090749-D39B-4E13-9A81-A9EAB619BCF6}" presName="conn2-1" presStyleLbl="parChTrans1D2" presStyleIdx="1" presStyleCnt="2"/>
      <dgm:spPr/>
      <dgm:t>
        <a:bodyPr/>
        <a:lstStyle/>
        <a:p>
          <a:endParaRPr lang="es-MX"/>
        </a:p>
      </dgm:t>
    </dgm:pt>
    <dgm:pt modelId="{CC27412C-E007-49E4-8A59-BF67CCD7A5D5}" type="pres">
      <dgm:prSet presAssocID="{49090749-D39B-4E13-9A81-A9EAB619BCF6}" presName="connTx" presStyleLbl="parChTrans1D2" presStyleIdx="1" presStyleCnt="2"/>
      <dgm:spPr/>
      <dgm:t>
        <a:bodyPr/>
        <a:lstStyle/>
        <a:p>
          <a:endParaRPr lang="es-MX"/>
        </a:p>
      </dgm:t>
    </dgm:pt>
    <dgm:pt modelId="{1230C60C-A1D7-4315-A78D-2796674D51AA}" type="pres">
      <dgm:prSet presAssocID="{A4ED1044-6083-473B-9ACC-CE3097E429F2}" presName="root2" presStyleCnt="0"/>
      <dgm:spPr/>
    </dgm:pt>
    <dgm:pt modelId="{03CA3B9E-1735-4FCC-B24E-570081E83B3E}" type="pres">
      <dgm:prSet presAssocID="{A4ED1044-6083-473B-9ACC-CE3097E429F2}" presName="LevelTwoTextNode" presStyleLbl="node2" presStyleIdx="1" presStyleCnt="2">
        <dgm:presLayoutVars>
          <dgm:chPref val="3"/>
        </dgm:presLayoutVars>
      </dgm:prSet>
      <dgm:spPr/>
      <dgm:t>
        <a:bodyPr/>
        <a:lstStyle/>
        <a:p>
          <a:endParaRPr lang="es-MX"/>
        </a:p>
      </dgm:t>
    </dgm:pt>
    <dgm:pt modelId="{58326C7B-C7E2-410B-9702-4A0908F25B8C}" type="pres">
      <dgm:prSet presAssocID="{A4ED1044-6083-473B-9ACC-CE3097E429F2}" presName="level3hierChild" presStyleCnt="0"/>
      <dgm:spPr/>
    </dgm:pt>
    <dgm:pt modelId="{83AC1A5D-4BAB-4553-A26E-B7930371449E}" type="pres">
      <dgm:prSet presAssocID="{632F2308-9115-42C7-9B37-AA9A37D498D1}" presName="conn2-1" presStyleLbl="parChTrans1D3" presStyleIdx="2" presStyleCnt="4"/>
      <dgm:spPr/>
      <dgm:t>
        <a:bodyPr/>
        <a:lstStyle/>
        <a:p>
          <a:endParaRPr lang="es-MX"/>
        </a:p>
      </dgm:t>
    </dgm:pt>
    <dgm:pt modelId="{3FFD75CC-5671-448D-BC5A-62A6D16C8448}" type="pres">
      <dgm:prSet presAssocID="{632F2308-9115-42C7-9B37-AA9A37D498D1}" presName="connTx" presStyleLbl="parChTrans1D3" presStyleIdx="2" presStyleCnt="4"/>
      <dgm:spPr/>
      <dgm:t>
        <a:bodyPr/>
        <a:lstStyle/>
        <a:p>
          <a:endParaRPr lang="es-MX"/>
        </a:p>
      </dgm:t>
    </dgm:pt>
    <dgm:pt modelId="{B99B1D0C-06FB-4FD3-A5AF-240F4504BC94}" type="pres">
      <dgm:prSet presAssocID="{F808BDCE-BBD7-40F5-90C5-0F43ACB2E2FE}" presName="root2" presStyleCnt="0"/>
      <dgm:spPr/>
    </dgm:pt>
    <dgm:pt modelId="{E2B8926E-04C4-40F1-82F6-E7DC2BF7EED1}" type="pres">
      <dgm:prSet presAssocID="{F808BDCE-BBD7-40F5-90C5-0F43ACB2E2FE}" presName="LevelTwoTextNode" presStyleLbl="node3" presStyleIdx="2" presStyleCnt="4">
        <dgm:presLayoutVars>
          <dgm:chPref val="3"/>
        </dgm:presLayoutVars>
      </dgm:prSet>
      <dgm:spPr/>
      <dgm:t>
        <a:bodyPr/>
        <a:lstStyle/>
        <a:p>
          <a:endParaRPr lang="es-MX"/>
        </a:p>
      </dgm:t>
    </dgm:pt>
    <dgm:pt modelId="{08B1DC67-C214-4BFC-99F8-1A7CD1791220}" type="pres">
      <dgm:prSet presAssocID="{F808BDCE-BBD7-40F5-90C5-0F43ACB2E2FE}" presName="level3hierChild" presStyleCnt="0"/>
      <dgm:spPr/>
    </dgm:pt>
    <dgm:pt modelId="{94EA7A61-01F9-4764-A67F-C17916FCBD49}" type="pres">
      <dgm:prSet presAssocID="{2427F1CD-D540-4E00-8089-DDF56D33589E}" presName="conn2-1" presStyleLbl="parChTrans1D3" presStyleIdx="3" presStyleCnt="4"/>
      <dgm:spPr/>
      <dgm:t>
        <a:bodyPr/>
        <a:lstStyle/>
        <a:p>
          <a:endParaRPr lang="es-MX"/>
        </a:p>
      </dgm:t>
    </dgm:pt>
    <dgm:pt modelId="{3D1CAD00-437B-4FBD-AA43-856BFBE970A1}" type="pres">
      <dgm:prSet presAssocID="{2427F1CD-D540-4E00-8089-DDF56D33589E}" presName="connTx" presStyleLbl="parChTrans1D3" presStyleIdx="3" presStyleCnt="4"/>
      <dgm:spPr/>
      <dgm:t>
        <a:bodyPr/>
        <a:lstStyle/>
        <a:p>
          <a:endParaRPr lang="es-MX"/>
        </a:p>
      </dgm:t>
    </dgm:pt>
    <dgm:pt modelId="{B40D2395-3A7C-448C-9A3B-71DF1FA8E7AD}" type="pres">
      <dgm:prSet presAssocID="{F3E3A90D-78D7-4E7E-8A4A-2873337620FB}" presName="root2" presStyleCnt="0"/>
      <dgm:spPr/>
    </dgm:pt>
    <dgm:pt modelId="{FEDB51B4-6BE4-43F1-A8C0-53BFDE4D8A82}" type="pres">
      <dgm:prSet presAssocID="{F3E3A90D-78D7-4E7E-8A4A-2873337620FB}" presName="LevelTwoTextNode" presStyleLbl="node3" presStyleIdx="3" presStyleCnt="4">
        <dgm:presLayoutVars>
          <dgm:chPref val="3"/>
        </dgm:presLayoutVars>
      </dgm:prSet>
      <dgm:spPr/>
      <dgm:t>
        <a:bodyPr/>
        <a:lstStyle/>
        <a:p>
          <a:endParaRPr lang="es-MX"/>
        </a:p>
      </dgm:t>
    </dgm:pt>
    <dgm:pt modelId="{A4AAE961-0357-47F2-AF73-16E5A8CD5DF7}" type="pres">
      <dgm:prSet presAssocID="{F3E3A90D-78D7-4E7E-8A4A-2873337620FB}" presName="level3hierChild" presStyleCnt="0"/>
      <dgm:spPr/>
    </dgm:pt>
  </dgm:ptLst>
  <dgm:cxnLst>
    <dgm:cxn modelId="{AC714E6A-2D2C-46DB-86F2-1CCF0EB559BF}" srcId="{A4ED1044-6083-473B-9ACC-CE3097E429F2}" destId="{F3E3A90D-78D7-4E7E-8A4A-2873337620FB}" srcOrd="1" destOrd="0" parTransId="{2427F1CD-D540-4E00-8089-DDF56D33589E}" sibTransId="{E14B588B-EEFB-4B9B-A168-EBA936C947DC}"/>
    <dgm:cxn modelId="{ACEAD7F6-3DC0-4811-8427-131A1D9B3C11}" type="presOf" srcId="{632F2308-9115-42C7-9B37-AA9A37D498D1}" destId="{83AC1A5D-4BAB-4553-A26E-B7930371449E}" srcOrd="0" destOrd="0" presId="urn:microsoft.com/office/officeart/2005/8/layout/hierarchy2"/>
    <dgm:cxn modelId="{B5D57257-6F2A-4954-9351-3DE9F52D5179}" type="presOf" srcId="{49090749-D39B-4E13-9A81-A9EAB619BCF6}" destId="{74BEEF41-6CCE-4236-B38C-D8B33C1F52AA}" srcOrd="0" destOrd="0" presId="urn:microsoft.com/office/officeart/2005/8/layout/hierarchy2"/>
    <dgm:cxn modelId="{9762B3A0-4BE8-4F59-A51A-3FEF0DECFA2A}" type="presOf" srcId="{9E79EBAD-4686-4A9D-A533-E7FCFFE16C77}" destId="{61D1B5A8-C60D-43D0-8725-4D5E041D92E7}" srcOrd="0" destOrd="0" presId="urn:microsoft.com/office/officeart/2005/8/layout/hierarchy2"/>
    <dgm:cxn modelId="{D7E9BD16-6579-439C-80ED-AECA20498A12}" type="presOf" srcId="{2427F1CD-D540-4E00-8089-DDF56D33589E}" destId="{94EA7A61-01F9-4764-A67F-C17916FCBD49}" srcOrd="0" destOrd="0" presId="urn:microsoft.com/office/officeart/2005/8/layout/hierarchy2"/>
    <dgm:cxn modelId="{9E3A58F7-9F48-45B0-8AFB-BF5C4D9FCCFA}" type="presOf" srcId="{ADE35FF5-F2D9-4C47-9030-4AE7C391AAD4}" destId="{CDB70707-A5AF-4291-97F4-C89A38F90F21}" srcOrd="0" destOrd="0" presId="urn:microsoft.com/office/officeart/2005/8/layout/hierarchy2"/>
    <dgm:cxn modelId="{D4F425B1-34C5-4620-B7CB-B98E3F4A14DA}" srcId="{22C680A1-27BF-4FD0-BF0E-DCE46827A15C}" destId="{A4ED1044-6083-473B-9ACC-CE3097E429F2}" srcOrd="1" destOrd="0" parTransId="{49090749-D39B-4E13-9A81-A9EAB619BCF6}" sibTransId="{CBB0034F-1997-4E68-ABC7-4D6EF1E39B75}"/>
    <dgm:cxn modelId="{1C20EBCB-6CBD-4374-A0BD-7179D799497B}" type="presOf" srcId="{ADE35FF5-F2D9-4C47-9030-4AE7C391AAD4}" destId="{EF4821AE-0DD6-4495-B4AA-AD6C4F922E43}" srcOrd="1" destOrd="0" presId="urn:microsoft.com/office/officeart/2005/8/layout/hierarchy2"/>
    <dgm:cxn modelId="{D64D33F5-1D6A-46C6-825F-59C1B2E7FEE6}" type="presOf" srcId="{A4ED1044-6083-473B-9ACC-CE3097E429F2}" destId="{03CA3B9E-1735-4FCC-B24E-570081E83B3E}" srcOrd="0" destOrd="0" presId="urn:microsoft.com/office/officeart/2005/8/layout/hierarchy2"/>
    <dgm:cxn modelId="{26ABCA83-78CF-4F57-AD70-7AB5F1BAFD3B}" type="presOf" srcId="{66C6E9C8-6D33-4DCA-BFA9-3D1C30162CCE}" destId="{008DD0D2-C09A-4D02-B8AE-DEB5048530FE}" srcOrd="0" destOrd="0" presId="urn:microsoft.com/office/officeart/2005/8/layout/hierarchy2"/>
    <dgm:cxn modelId="{D4B39A1F-A423-47A3-B6B9-DA502752A549}" srcId="{A89CF995-9156-4803-B44C-67F5824250AE}" destId="{22C680A1-27BF-4FD0-BF0E-DCE46827A15C}" srcOrd="0" destOrd="0" parTransId="{04F006AD-5917-44A8-B751-B1F95E809140}" sibTransId="{5B7AB977-B072-4100-AE69-A2C213A04E03}"/>
    <dgm:cxn modelId="{EECBA1D2-E717-4A7C-9D0A-9FC4445CF718}" type="presOf" srcId="{632F2308-9115-42C7-9B37-AA9A37D498D1}" destId="{3FFD75CC-5671-448D-BC5A-62A6D16C8448}" srcOrd="1" destOrd="0" presId="urn:microsoft.com/office/officeart/2005/8/layout/hierarchy2"/>
    <dgm:cxn modelId="{934738AF-613E-4D49-8A7A-FCDFAE0A9A7B}" type="presOf" srcId="{A89CF995-9156-4803-B44C-67F5824250AE}" destId="{C9016D3E-C99A-44E2-95E3-355849B9A18D}" srcOrd="0" destOrd="0" presId="urn:microsoft.com/office/officeart/2005/8/layout/hierarchy2"/>
    <dgm:cxn modelId="{08104B3C-21CD-4C62-ABFE-2474DD9AAB2A}" srcId="{9E79EBAD-4686-4A9D-A533-E7FCFFE16C77}" destId="{66C6E9C8-6D33-4DCA-BFA9-3D1C30162CCE}" srcOrd="0" destOrd="0" parTransId="{ADE35FF5-F2D9-4C47-9030-4AE7C391AAD4}" sibTransId="{2B9487A9-AC0C-448B-9FB8-78C4BAB25694}"/>
    <dgm:cxn modelId="{3E2AD977-2973-41D9-B39F-01DA8330B36F}" type="presOf" srcId="{F808BDCE-BBD7-40F5-90C5-0F43ACB2E2FE}" destId="{E2B8926E-04C4-40F1-82F6-E7DC2BF7EED1}" srcOrd="0" destOrd="0" presId="urn:microsoft.com/office/officeart/2005/8/layout/hierarchy2"/>
    <dgm:cxn modelId="{8D0E9450-2A26-4280-AF4D-F316CD1E0FBE}" type="presOf" srcId="{2427F1CD-D540-4E00-8089-DDF56D33589E}" destId="{3D1CAD00-437B-4FBD-AA43-856BFBE970A1}" srcOrd="1" destOrd="0" presId="urn:microsoft.com/office/officeart/2005/8/layout/hierarchy2"/>
    <dgm:cxn modelId="{CB9C0431-C6AB-49DF-B186-69FABA34DAAC}" type="presOf" srcId="{22C680A1-27BF-4FD0-BF0E-DCE46827A15C}" destId="{3EA855F8-79EF-4C7A-8805-C6B27AFC1D54}" srcOrd="0" destOrd="0" presId="urn:microsoft.com/office/officeart/2005/8/layout/hierarchy2"/>
    <dgm:cxn modelId="{8C350B5A-6C90-47E2-ABB0-9DDB5334B4B5}" srcId="{A4ED1044-6083-473B-9ACC-CE3097E429F2}" destId="{F808BDCE-BBD7-40F5-90C5-0F43ACB2E2FE}" srcOrd="0" destOrd="0" parTransId="{632F2308-9115-42C7-9B37-AA9A37D498D1}" sibTransId="{A5B22188-154B-4864-8405-26FDF39D08A4}"/>
    <dgm:cxn modelId="{3AD39310-A893-449A-B6C1-6BB35C2F7828}" type="presOf" srcId="{49090749-D39B-4E13-9A81-A9EAB619BCF6}" destId="{CC27412C-E007-49E4-8A59-BF67CCD7A5D5}" srcOrd="1" destOrd="0" presId="urn:microsoft.com/office/officeart/2005/8/layout/hierarchy2"/>
    <dgm:cxn modelId="{996A073C-73B0-4204-A6C7-619E11CB4300}" type="presOf" srcId="{F3E3A90D-78D7-4E7E-8A4A-2873337620FB}" destId="{FEDB51B4-6BE4-43F1-A8C0-53BFDE4D8A82}" srcOrd="0" destOrd="0" presId="urn:microsoft.com/office/officeart/2005/8/layout/hierarchy2"/>
    <dgm:cxn modelId="{D48D1F7A-E07C-4AE9-B366-E0B34B1E5BD6}" type="presOf" srcId="{1E63FB76-4A57-4A72-AA9C-E709E7E78C08}" destId="{788F7E1D-5C51-49AC-8BDB-CD2EFED9A487}" srcOrd="0" destOrd="0" presId="urn:microsoft.com/office/officeart/2005/8/layout/hierarchy2"/>
    <dgm:cxn modelId="{A55A9E64-0E59-49BD-8DA7-93772C96BF8B}" type="presOf" srcId="{2078AFD5-4D57-4B38-A92D-18A353F9A082}" destId="{EF993C0A-4162-4A15-BC5E-005047089A40}" srcOrd="1" destOrd="0" presId="urn:microsoft.com/office/officeart/2005/8/layout/hierarchy2"/>
    <dgm:cxn modelId="{A11C129C-00E6-40DE-93D8-ECDB4A76C7F5}" srcId="{9E79EBAD-4686-4A9D-A533-E7FCFFE16C77}" destId="{1E63FB76-4A57-4A72-AA9C-E709E7E78C08}" srcOrd="1" destOrd="0" parTransId="{D36DB92F-F247-4DA1-8263-88A853B72E87}" sibTransId="{974825E3-5D33-4177-871B-8AFFE4F05600}"/>
    <dgm:cxn modelId="{F2825D17-C181-4A1A-B66E-277C8994622B}" srcId="{22C680A1-27BF-4FD0-BF0E-DCE46827A15C}" destId="{9E79EBAD-4686-4A9D-A533-E7FCFFE16C77}" srcOrd="0" destOrd="0" parTransId="{2078AFD5-4D57-4B38-A92D-18A353F9A082}" sibTransId="{875BBDC7-6E45-4623-A064-C7E92F240666}"/>
    <dgm:cxn modelId="{537EF9CE-2CEF-47B5-B304-36C0ABCFB2FC}" type="presOf" srcId="{D36DB92F-F247-4DA1-8263-88A853B72E87}" destId="{46BD2918-D437-4EF7-B2E3-D9400F568220}" srcOrd="0" destOrd="0" presId="urn:microsoft.com/office/officeart/2005/8/layout/hierarchy2"/>
    <dgm:cxn modelId="{73B7DF11-3700-4C9D-B0CF-9CFBDA0FDBE5}" type="presOf" srcId="{2078AFD5-4D57-4B38-A92D-18A353F9A082}" destId="{B9923649-B733-4B52-A1B0-FE60C3E8B476}" srcOrd="0" destOrd="0" presId="urn:microsoft.com/office/officeart/2005/8/layout/hierarchy2"/>
    <dgm:cxn modelId="{5225D5F4-2837-468D-967B-A56961E6B44B}" type="presOf" srcId="{D36DB92F-F247-4DA1-8263-88A853B72E87}" destId="{43F001B9-C4DF-42EF-91E7-A81F13533558}" srcOrd="1" destOrd="0" presId="urn:microsoft.com/office/officeart/2005/8/layout/hierarchy2"/>
    <dgm:cxn modelId="{E7BAE8E2-A384-4385-B3E4-28B768104480}" type="presParOf" srcId="{C9016D3E-C99A-44E2-95E3-355849B9A18D}" destId="{7E9157C8-F697-4319-A82F-7B583411062E}" srcOrd="0" destOrd="0" presId="urn:microsoft.com/office/officeart/2005/8/layout/hierarchy2"/>
    <dgm:cxn modelId="{A6DE7F7D-4521-4BD9-B234-67B6FC6C3283}" type="presParOf" srcId="{7E9157C8-F697-4319-A82F-7B583411062E}" destId="{3EA855F8-79EF-4C7A-8805-C6B27AFC1D54}" srcOrd="0" destOrd="0" presId="urn:microsoft.com/office/officeart/2005/8/layout/hierarchy2"/>
    <dgm:cxn modelId="{C6BA623B-4A90-4DBA-AC70-A6B2899CDB8B}" type="presParOf" srcId="{7E9157C8-F697-4319-A82F-7B583411062E}" destId="{7DCE6371-E4A1-4A5C-8AD0-B697C2DE8905}" srcOrd="1" destOrd="0" presId="urn:microsoft.com/office/officeart/2005/8/layout/hierarchy2"/>
    <dgm:cxn modelId="{FAE67582-2362-4B43-9C40-84C2899DB5FE}" type="presParOf" srcId="{7DCE6371-E4A1-4A5C-8AD0-B697C2DE8905}" destId="{B9923649-B733-4B52-A1B0-FE60C3E8B476}" srcOrd="0" destOrd="0" presId="urn:microsoft.com/office/officeart/2005/8/layout/hierarchy2"/>
    <dgm:cxn modelId="{DB092ED1-F684-44DA-A0B2-62FF9086AA8F}" type="presParOf" srcId="{B9923649-B733-4B52-A1B0-FE60C3E8B476}" destId="{EF993C0A-4162-4A15-BC5E-005047089A40}" srcOrd="0" destOrd="0" presId="urn:microsoft.com/office/officeart/2005/8/layout/hierarchy2"/>
    <dgm:cxn modelId="{9465E650-37A2-4AC7-85D7-0B3AE8BD387E}" type="presParOf" srcId="{7DCE6371-E4A1-4A5C-8AD0-B697C2DE8905}" destId="{120D31BA-A2A9-4121-8B5C-B2AEFA1C2CD8}" srcOrd="1" destOrd="0" presId="urn:microsoft.com/office/officeart/2005/8/layout/hierarchy2"/>
    <dgm:cxn modelId="{D19F453E-4A57-443A-A7CB-C8494A796C49}" type="presParOf" srcId="{120D31BA-A2A9-4121-8B5C-B2AEFA1C2CD8}" destId="{61D1B5A8-C60D-43D0-8725-4D5E041D92E7}" srcOrd="0" destOrd="0" presId="urn:microsoft.com/office/officeart/2005/8/layout/hierarchy2"/>
    <dgm:cxn modelId="{683E24CE-6583-40B4-BBCD-F3DB3FD88DB6}" type="presParOf" srcId="{120D31BA-A2A9-4121-8B5C-B2AEFA1C2CD8}" destId="{2997E649-4CCE-4565-98E9-9636CE898497}" srcOrd="1" destOrd="0" presId="urn:microsoft.com/office/officeart/2005/8/layout/hierarchy2"/>
    <dgm:cxn modelId="{18B2E19A-F59F-4116-8721-5081C74F03A2}" type="presParOf" srcId="{2997E649-4CCE-4565-98E9-9636CE898497}" destId="{CDB70707-A5AF-4291-97F4-C89A38F90F21}" srcOrd="0" destOrd="0" presId="urn:microsoft.com/office/officeart/2005/8/layout/hierarchy2"/>
    <dgm:cxn modelId="{EFD36418-967E-4827-998F-2473529AB2A9}" type="presParOf" srcId="{CDB70707-A5AF-4291-97F4-C89A38F90F21}" destId="{EF4821AE-0DD6-4495-B4AA-AD6C4F922E43}" srcOrd="0" destOrd="0" presId="urn:microsoft.com/office/officeart/2005/8/layout/hierarchy2"/>
    <dgm:cxn modelId="{3C6EA3D6-1A1A-48EA-BAA6-699055F035EF}" type="presParOf" srcId="{2997E649-4CCE-4565-98E9-9636CE898497}" destId="{0105C1B8-7FAB-4709-9405-8E5A507197CD}" srcOrd="1" destOrd="0" presId="urn:microsoft.com/office/officeart/2005/8/layout/hierarchy2"/>
    <dgm:cxn modelId="{A7328BB5-21A3-4EF3-A3AC-BA10C01B9521}" type="presParOf" srcId="{0105C1B8-7FAB-4709-9405-8E5A507197CD}" destId="{008DD0D2-C09A-4D02-B8AE-DEB5048530FE}" srcOrd="0" destOrd="0" presId="urn:microsoft.com/office/officeart/2005/8/layout/hierarchy2"/>
    <dgm:cxn modelId="{20B5421E-871D-4F14-B070-8B905016325B}" type="presParOf" srcId="{0105C1B8-7FAB-4709-9405-8E5A507197CD}" destId="{34EED19A-4D36-44CC-80A4-EE5CFE8BE0B2}" srcOrd="1" destOrd="0" presId="urn:microsoft.com/office/officeart/2005/8/layout/hierarchy2"/>
    <dgm:cxn modelId="{B412E680-8DA8-42D3-96B2-0AD85CF38E20}" type="presParOf" srcId="{2997E649-4CCE-4565-98E9-9636CE898497}" destId="{46BD2918-D437-4EF7-B2E3-D9400F568220}" srcOrd="2" destOrd="0" presId="urn:microsoft.com/office/officeart/2005/8/layout/hierarchy2"/>
    <dgm:cxn modelId="{14DAA48A-EBCB-4FF4-90EE-321D13DAC5E4}" type="presParOf" srcId="{46BD2918-D437-4EF7-B2E3-D9400F568220}" destId="{43F001B9-C4DF-42EF-91E7-A81F13533558}" srcOrd="0" destOrd="0" presId="urn:microsoft.com/office/officeart/2005/8/layout/hierarchy2"/>
    <dgm:cxn modelId="{C1398977-F94C-48A8-8592-857768DFB4EB}" type="presParOf" srcId="{2997E649-4CCE-4565-98E9-9636CE898497}" destId="{984759C0-68A4-4EE2-A137-2398C9C66E51}" srcOrd="3" destOrd="0" presId="urn:microsoft.com/office/officeart/2005/8/layout/hierarchy2"/>
    <dgm:cxn modelId="{029D5F4C-834D-4119-B6B6-BC05CD376310}" type="presParOf" srcId="{984759C0-68A4-4EE2-A137-2398C9C66E51}" destId="{788F7E1D-5C51-49AC-8BDB-CD2EFED9A487}" srcOrd="0" destOrd="0" presId="urn:microsoft.com/office/officeart/2005/8/layout/hierarchy2"/>
    <dgm:cxn modelId="{96CCE8B8-E103-4675-8902-39CF2F3CC4DF}" type="presParOf" srcId="{984759C0-68A4-4EE2-A137-2398C9C66E51}" destId="{61824584-A058-4E45-8D8B-C7CA34F72D23}" srcOrd="1" destOrd="0" presId="urn:microsoft.com/office/officeart/2005/8/layout/hierarchy2"/>
    <dgm:cxn modelId="{15114813-DB10-40CE-A3B6-FF2A87DF52F8}" type="presParOf" srcId="{7DCE6371-E4A1-4A5C-8AD0-B697C2DE8905}" destId="{74BEEF41-6CCE-4236-B38C-D8B33C1F52AA}" srcOrd="2" destOrd="0" presId="urn:microsoft.com/office/officeart/2005/8/layout/hierarchy2"/>
    <dgm:cxn modelId="{727BD7ED-11EF-403B-A0FD-6FBAED1BCA0E}" type="presParOf" srcId="{74BEEF41-6CCE-4236-B38C-D8B33C1F52AA}" destId="{CC27412C-E007-49E4-8A59-BF67CCD7A5D5}" srcOrd="0" destOrd="0" presId="urn:microsoft.com/office/officeart/2005/8/layout/hierarchy2"/>
    <dgm:cxn modelId="{10DDD809-4076-4524-90FD-96D8795A2203}" type="presParOf" srcId="{7DCE6371-E4A1-4A5C-8AD0-B697C2DE8905}" destId="{1230C60C-A1D7-4315-A78D-2796674D51AA}" srcOrd="3" destOrd="0" presId="urn:microsoft.com/office/officeart/2005/8/layout/hierarchy2"/>
    <dgm:cxn modelId="{332BB3FF-D27E-491D-A1A8-EBBE929757F6}" type="presParOf" srcId="{1230C60C-A1D7-4315-A78D-2796674D51AA}" destId="{03CA3B9E-1735-4FCC-B24E-570081E83B3E}" srcOrd="0" destOrd="0" presId="urn:microsoft.com/office/officeart/2005/8/layout/hierarchy2"/>
    <dgm:cxn modelId="{4FA0B854-DB60-4899-89D7-EE343C552406}" type="presParOf" srcId="{1230C60C-A1D7-4315-A78D-2796674D51AA}" destId="{58326C7B-C7E2-410B-9702-4A0908F25B8C}" srcOrd="1" destOrd="0" presId="urn:microsoft.com/office/officeart/2005/8/layout/hierarchy2"/>
    <dgm:cxn modelId="{E157A96C-5553-4810-AFB1-FD87B5EA7ED1}" type="presParOf" srcId="{58326C7B-C7E2-410B-9702-4A0908F25B8C}" destId="{83AC1A5D-4BAB-4553-A26E-B7930371449E}" srcOrd="0" destOrd="0" presId="urn:microsoft.com/office/officeart/2005/8/layout/hierarchy2"/>
    <dgm:cxn modelId="{B443F1C1-913B-40CB-AB4A-9FB45CEB7A0E}" type="presParOf" srcId="{83AC1A5D-4BAB-4553-A26E-B7930371449E}" destId="{3FFD75CC-5671-448D-BC5A-62A6D16C8448}" srcOrd="0" destOrd="0" presId="urn:microsoft.com/office/officeart/2005/8/layout/hierarchy2"/>
    <dgm:cxn modelId="{5FC293E9-6C0F-41AF-BBC7-19A4BD7E3484}" type="presParOf" srcId="{58326C7B-C7E2-410B-9702-4A0908F25B8C}" destId="{B99B1D0C-06FB-4FD3-A5AF-240F4504BC94}" srcOrd="1" destOrd="0" presId="urn:microsoft.com/office/officeart/2005/8/layout/hierarchy2"/>
    <dgm:cxn modelId="{30AA1C73-DE85-42E2-8585-0291DD7761B8}" type="presParOf" srcId="{B99B1D0C-06FB-4FD3-A5AF-240F4504BC94}" destId="{E2B8926E-04C4-40F1-82F6-E7DC2BF7EED1}" srcOrd="0" destOrd="0" presId="urn:microsoft.com/office/officeart/2005/8/layout/hierarchy2"/>
    <dgm:cxn modelId="{A90AF7F5-AF21-4D22-8579-13C79CE9C33A}" type="presParOf" srcId="{B99B1D0C-06FB-4FD3-A5AF-240F4504BC94}" destId="{08B1DC67-C214-4BFC-99F8-1A7CD1791220}" srcOrd="1" destOrd="0" presId="urn:microsoft.com/office/officeart/2005/8/layout/hierarchy2"/>
    <dgm:cxn modelId="{6317B2F1-1DC5-4C04-A541-B3AF9455A820}" type="presParOf" srcId="{58326C7B-C7E2-410B-9702-4A0908F25B8C}" destId="{94EA7A61-01F9-4764-A67F-C17916FCBD49}" srcOrd="2" destOrd="0" presId="urn:microsoft.com/office/officeart/2005/8/layout/hierarchy2"/>
    <dgm:cxn modelId="{C6098CAC-4FF4-4682-B82F-2D3F7C10BD7A}" type="presParOf" srcId="{94EA7A61-01F9-4764-A67F-C17916FCBD49}" destId="{3D1CAD00-437B-4FBD-AA43-856BFBE970A1}" srcOrd="0" destOrd="0" presId="urn:microsoft.com/office/officeart/2005/8/layout/hierarchy2"/>
    <dgm:cxn modelId="{28B77284-E29C-48D5-BEAB-5BF25968BB7C}" type="presParOf" srcId="{58326C7B-C7E2-410B-9702-4A0908F25B8C}" destId="{B40D2395-3A7C-448C-9A3B-71DF1FA8E7AD}" srcOrd="3" destOrd="0" presId="urn:microsoft.com/office/officeart/2005/8/layout/hierarchy2"/>
    <dgm:cxn modelId="{B4634C84-03E8-4AC2-9461-879E540A59E1}" type="presParOf" srcId="{B40D2395-3A7C-448C-9A3B-71DF1FA8E7AD}" destId="{FEDB51B4-6BE4-43F1-A8C0-53BFDE4D8A82}" srcOrd="0" destOrd="0" presId="urn:microsoft.com/office/officeart/2005/8/layout/hierarchy2"/>
    <dgm:cxn modelId="{CED1858C-46AE-4CDD-B917-4055D6663059}" type="presParOf" srcId="{B40D2395-3A7C-448C-9A3B-71DF1FA8E7AD}" destId="{A4AAE961-0357-47F2-AF73-16E5A8CD5DF7}"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951F9B9-9B14-49E3-ADDD-42005D649952}" type="doc">
      <dgm:prSet loTypeId="urn:microsoft.com/office/officeart/2005/8/layout/default#1" loCatId="list" qsTypeId="urn:microsoft.com/office/officeart/2005/8/quickstyle/simple3" qsCatId="simple" csTypeId="urn:microsoft.com/office/officeart/2005/8/colors/accent0_1" csCatId="mainScheme" phldr="1"/>
      <dgm:spPr/>
      <dgm:t>
        <a:bodyPr/>
        <a:lstStyle/>
        <a:p>
          <a:endParaRPr lang="es-MX"/>
        </a:p>
      </dgm:t>
    </dgm:pt>
    <dgm:pt modelId="{50BDD441-1823-4A04-BAC1-147BB30C7403}">
      <dgm:prSet phldrT="[Texto]">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s-MX" dirty="0" smtClean="0"/>
            <a:t>Terminología de auto de vinculación a proceso en sustitución del auto de formal prisión.</a:t>
          </a:r>
          <a:endParaRPr lang="es-MX" dirty="0"/>
        </a:p>
      </dgm:t>
    </dgm:pt>
    <dgm:pt modelId="{A89E2C05-2D0E-4739-B361-B8632355F3E4}" type="parTrans" cxnId="{06570F8A-501F-4CE9-B4AC-4205CA74BF92}">
      <dgm:prSet/>
      <dgm:spPr/>
      <dgm:t>
        <a:bodyPr/>
        <a:lstStyle/>
        <a:p>
          <a:endParaRPr lang="es-MX"/>
        </a:p>
      </dgm:t>
    </dgm:pt>
    <dgm:pt modelId="{C6BE3837-3961-4137-A1FE-82DCDB1E1D76}" type="sibTrans" cxnId="{06570F8A-501F-4CE9-B4AC-4205CA74BF92}">
      <dgm:prSet/>
      <dgm:spPr/>
      <dgm:t>
        <a:bodyPr/>
        <a:lstStyle/>
        <a:p>
          <a:endParaRPr lang="es-MX"/>
        </a:p>
      </dgm:t>
    </dgm:pt>
    <dgm:pt modelId="{7551817D-DFF1-494C-941F-FE2183E1BEAB}">
      <dgm:prSet phldrT="[Texto]">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dirty="0" smtClean="0"/>
            <a:t>Requisitos de procedencia de la prisión preventiva.</a:t>
          </a:r>
          <a:endParaRPr lang="es-MX" dirty="0"/>
        </a:p>
      </dgm:t>
    </dgm:pt>
    <dgm:pt modelId="{3E7E8E7B-B129-4573-879E-AECD6211CE0F}" type="parTrans" cxnId="{080F1C17-56C0-48FE-B800-4CF4E06DCB69}">
      <dgm:prSet/>
      <dgm:spPr/>
      <dgm:t>
        <a:bodyPr/>
        <a:lstStyle/>
        <a:p>
          <a:endParaRPr lang="es-MX"/>
        </a:p>
      </dgm:t>
    </dgm:pt>
    <dgm:pt modelId="{078A5AA2-33F7-42CB-B0A5-46BBB59D9B80}" type="sibTrans" cxnId="{080F1C17-56C0-48FE-B800-4CF4E06DCB69}">
      <dgm:prSet/>
      <dgm:spPr/>
      <dgm:t>
        <a:bodyPr/>
        <a:lstStyle/>
        <a:p>
          <a:endParaRPr lang="es-MX"/>
        </a:p>
      </dgm:t>
    </dgm:pt>
    <dgm:pt modelId="{B5AF539F-9483-472A-8B55-7090E0EE9C25}">
      <dgm:prSet phldrT="[Texto]">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s-MX" dirty="0" smtClean="0"/>
            <a:t>La interrupción de la prescripción en materia de delincuencia organizada.</a:t>
          </a:r>
          <a:endParaRPr lang="es-MX" dirty="0"/>
        </a:p>
      </dgm:t>
    </dgm:pt>
    <dgm:pt modelId="{7FC312DB-22A9-4BF7-AC21-E37188014DD1}" type="parTrans" cxnId="{8ADC1FC4-3EC6-4EBC-9421-C515534E1C55}">
      <dgm:prSet/>
      <dgm:spPr/>
      <dgm:t>
        <a:bodyPr/>
        <a:lstStyle/>
        <a:p>
          <a:endParaRPr lang="es-MX"/>
        </a:p>
      </dgm:t>
    </dgm:pt>
    <dgm:pt modelId="{41134891-B832-4D87-BFB5-ABEA9934EEDF}" type="sibTrans" cxnId="{8ADC1FC4-3EC6-4EBC-9421-C515534E1C55}">
      <dgm:prSet/>
      <dgm:spPr/>
      <dgm:t>
        <a:bodyPr/>
        <a:lstStyle/>
        <a:p>
          <a:endParaRPr lang="es-MX"/>
        </a:p>
      </dgm:t>
    </dgm:pt>
    <dgm:pt modelId="{E88BE5DD-634B-49D1-93D4-3149A2998320}">
      <dgm:prSet phldrT="[Texto]">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s-MX" dirty="0" smtClean="0"/>
            <a:t>Parámetros para dictar auto de vinculación a proceso.</a:t>
          </a:r>
          <a:endParaRPr lang="es-MX" dirty="0"/>
        </a:p>
      </dgm:t>
    </dgm:pt>
    <dgm:pt modelId="{9EBE6FC5-C5ED-4CDD-9460-0FE4089D4D47}" type="parTrans" cxnId="{76E2F86A-1F41-44D6-8F9D-0175B271AFD6}">
      <dgm:prSet/>
      <dgm:spPr/>
      <dgm:t>
        <a:bodyPr/>
        <a:lstStyle/>
        <a:p>
          <a:endParaRPr lang="es-MX"/>
        </a:p>
      </dgm:t>
    </dgm:pt>
    <dgm:pt modelId="{5A9F34AA-8FFB-426F-BDC6-FC7C8AACC2FD}" type="sibTrans" cxnId="{76E2F86A-1F41-44D6-8F9D-0175B271AFD6}">
      <dgm:prSet/>
      <dgm:spPr/>
      <dgm:t>
        <a:bodyPr/>
        <a:lstStyle/>
        <a:p>
          <a:endParaRPr lang="es-MX"/>
        </a:p>
      </dgm:t>
    </dgm:pt>
    <dgm:pt modelId="{3B490F2E-C31B-4658-BED9-6DED9C63B281}">
      <dgm:prSet phldrT="[Texto]">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s-MX" dirty="0" smtClean="0">
              <a:solidFill>
                <a:schemeClr val="tx1"/>
              </a:solidFill>
            </a:rPr>
            <a:t>Artículo 19.</a:t>
          </a:r>
          <a:endParaRPr lang="es-MX" dirty="0">
            <a:solidFill>
              <a:schemeClr val="tx1"/>
            </a:solidFill>
          </a:endParaRPr>
        </a:p>
      </dgm:t>
    </dgm:pt>
    <dgm:pt modelId="{CDCD64B3-CE9B-4794-A453-58AC6CD6BC7C}" type="parTrans" cxnId="{221FF2EC-3ABA-41C0-AC26-F78500B96ECC}">
      <dgm:prSet/>
      <dgm:spPr/>
      <dgm:t>
        <a:bodyPr/>
        <a:lstStyle/>
        <a:p>
          <a:endParaRPr lang="es-MX"/>
        </a:p>
      </dgm:t>
    </dgm:pt>
    <dgm:pt modelId="{80604E5F-29E6-4B2B-866D-A7BE5F262C70}" type="sibTrans" cxnId="{221FF2EC-3ABA-41C0-AC26-F78500B96ECC}">
      <dgm:prSet/>
      <dgm:spPr/>
      <dgm:t>
        <a:bodyPr/>
        <a:lstStyle/>
        <a:p>
          <a:endParaRPr lang="es-MX"/>
        </a:p>
      </dgm:t>
    </dgm:pt>
    <dgm:pt modelId="{0E7AA3A1-AAC4-458F-B816-C3088CCFE599}" type="pres">
      <dgm:prSet presAssocID="{C951F9B9-9B14-49E3-ADDD-42005D649952}" presName="diagram" presStyleCnt="0">
        <dgm:presLayoutVars>
          <dgm:dir/>
          <dgm:resizeHandles val="exact"/>
        </dgm:presLayoutVars>
      </dgm:prSet>
      <dgm:spPr/>
      <dgm:t>
        <a:bodyPr/>
        <a:lstStyle/>
        <a:p>
          <a:endParaRPr lang="es-MX"/>
        </a:p>
      </dgm:t>
    </dgm:pt>
    <dgm:pt modelId="{B2FDE103-143E-4454-9F90-FEF8D5D68C46}" type="pres">
      <dgm:prSet presAssocID="{50BDD441-1823-4A04-BAC1-147BB30C7403}" presName="node" presStyleLbl="node1" presStyleIdx="0" presStyleCnt="5">
        <dgm:presLayoutVars>
          <dgm:bulletEnabled val="1"/>
        </dgm:presLayoutVars>
      </dgm:prSet>
      <dgm:spPr/>
      <dgm:t>
        <a:bodyPr/>
        <a:lstStyle/>
        <a:p>
          <a:endParaRPr lang="es-MX"/>
        </a:p>
      </dgm:t>
    </dgm:pt>
    <dgm:pt modelId="{E5DA5E7D-E709-4AF2-8309-8792CEAFFF11}" type="pres">
      <dgm:prSet presAssocID="{C6BE3837-3961-4137-A1FE-82DCDB1E1D76}" presName="sibTrans" presStyleCnt="0"/>
      <dgm:spPr/>
    </dgm:pt>
    <dgm:pt modelId="{ED96D37E-A72E-41EA-920A-C92F981E3A7E}" type="pres">
      <dgm:prSet presAssocID="{7551817D-DFF1-494C-941F-FE2183E1BEAB}" presName="node" presStyleLbl="node1" presStyleIdx="1" presStyleCnt="5">
        <dgm:presLayoutVars>
          <dgm:bulletEnabled val="1"/>
        </dgm:presLayoutVars>
      </dgm:prSet>
      <dgm:spPr/>
      <dgm:t>
        <a:bodyPr/>
        <a:lstStyle/>
        <a:p>
          <a:endParaRPr lang="es-MX"/>
        </a:p>
      </dgm:t>
    </dgm:pt>
    <dgm:pt modelId="{FE0429AB-3ADD-49E5-B54D-1E1B31E7A441}" type="pres">
      <dgm:prSet presAssocID="{078A5AA2-33F7-42CB-B0A5-46BBB59D9B80}" presName="sibTrans" presStyleCnt="0"/>
      <dgm:spPr/>
    </dgm:pt>
    <dgm:pt modelId="{84A5704B-8366-44C1-B4EE-3F2236257318}" type="pres">
      <dgm:prSet presAssocID="{B5AF539F-9483-472A-8B55-7090E0EE9C25}" presName="node" presStyleLbl="node1" presStyleIdx="2" presStyleCnt="5">
        <dgm:presLayoutVars>
          <dgm:bulletEnabled val="1"/>
        </dgm:presLayoutVars>
      </dgm:prSet>
      <dgm:spPr/>
      <dgm:t>
        <a:bodyPr/>
        <a:lstStyle/>
        <a:p>
          <a:endParaRPr lang="es-MX"/>
        </a:p>
      </dgm:t>
    </dgm:pt>
    <dgm:pt modelId="{3DE090AD-76C1-42F9-B085-304FB85CBAB9}" type="pres">
      <dgm:prSet presAssocID="{41134891-B832-4D87-BFB5-ABEA9934EEDF}" presName="sibTrans" presStyleCnt="0"/>
      <dgm:spPr/>
    </dgm:pt>
    <dgm:pt modelId="{0E74DD20-A356-45F4-B220-4C3B240DDD0D}" type="pres">
      <dgm:prSet presAssocID="{E88BE5DD-634B-49D1-93D4-3149A2998320}" presName="node" presStyleLbl="node1" presStyleIdx="3" presStyleCnt="5">
        <dgm:presLayoutVars>
          <dgm:bulletEnabled val="1"/>
        </dgm:presLayoutVars>
      </dgm:prSet>
      <dgm:spPr/>
      <dgm:t>
        <a:bodyPr/>
        <a:lstStyle/>
        <a:p>
          <a:endParaRPr lang="es-MX"/>
        </a:p>
      </dgm:t>
    </dgm:pt>
    <dgm:pt modelId="{07D3D44D-9293-48E4-A75A-33AE4E55E1C0}" type="pres">
      <dgm:prSet presAssocID="{5A9F34AA-8FFB-426F-BDC6-FC7C8AACC2FD}" presName="sibTrans" presStyleCnt="0"/>
      <dgm:spPr/>
    </dgm:pt>
    <dgm:pt modelId="{7CC7388E-46E5-4F94-965A-024AB4767D4E}" type="pres">
      <dgm:prSet presAssocID="{3B490F2E-C31B-4658-BED9-6DED9C63B281}" presName="node" presStyleLbl="node1" presStyleIdx="4" presStyleCnt="5">
        <dgm:presLayoutVars>
          <dgm:bulletEnabled val="1"/>
        </dgm:presLayoutVars>
      </dgm:prSet>
      <dgm:spPr/>
      <dgm:t>
        <a:bodyPr/>
        <a:lstStyle/>
        <a:p>
          <a:endParaRPr lang="es-MX"/>
        </a:p>
      </dgm:t>
    </dgm:pt>
  </dgm:ptLst>
  <dgm:cxnLst>
    <dgm:cxn modelId="{76E2F86A-1F41-44D6-8F9D-0175B271AFD6}" srcId="{C951F9B9-9B14-49E3-ADDD-42005D649952}" destId="{E88BE5DD-634B-49D1-93D4-3149A2998320}" srcOrd="3" destOrd="0" parTransId="{9EBE6FC5-C5ED-4CDD-9460-0FE4089D4D47}" sibTransId="{5A9F34AA-8FFB-426F-BDC6-FC7C8AACC2FD}"/>
    <dgm:cxn modelId="{42E545B7-7B86-4D23-8227-96F863A2FB38}" type="presOf" srcId="{7551817D-DFF1-494C-941F-FE2183E1BEAB}" destId="{ED96D37E-A72E-41EA-920A-C92F981E3A7E}" srcOrd="0" destOrd="0" presId="urn:microsoft.com/office/officeart/2005/8/layout/default#1"/>
    <dgm:cxn modelId="{080F1C17-56C0-48FE-B800-4CF4E06DCB69}" srcId="{C951F9B9-9B14-49E3-ADDD-42005D649952}" destId="{7551817D-DFF1-494C-941F-FE2183E1BEAB}" srcOrd="1" destOrd="0" parTransId="{3E7E8E7B-B129-4573-879E-AECD6211CE0F}" sibTransId="{078A5AA2-33F7-42CB-B0A5-46BBB59D9B80}"/>
    <dgm:cxn modelId="{3DA9C603-6E71-4F7A-BE52-A6CB87272C19}" type="presOf" srcId="{B5AF539F-9483-472A-8B55-7090E0EE9C25}" destId="{84A5704B-8366-44C1-B4EE-3F2236257318}" srcOrd="0" destOrd="0" presId="urn:microsoft.com/office/officeart/2005/8/layout/default#1"/>
    <dgm:cxn modelId="{C5316C6C-2B89-427E-A878-5D4635528E65}" type="presOf" srcId="{50BDD441-1823-4A04-BAC1-147BB30C7403}" destId="{B2FDE103-143E-4454-9F90-FEF8D5D68C46}" srcOrd="0" destOrd="0" presId="urn:microsoft.com/office/officeart/2005/8/layout/default#1"/>
    <dgm:cxn modelId="{06570F8A-501F-4CE9-B4AC-4205CA74BF92}" srcId="{C951F9B9-9B14-49E3-ADDD-42005D649952}" destId="{50BDD441-1823-4A04-BAC1-147BB30C7403}" srcOrd="0" destOrd="0" parTransId="{A89E2C05-2D0E-4739-B361-B8632355F3E4}" sibTransId="{C6BE3837-3961-4137-A1FE-82DCDB1E1D76}"/>
    <dgm:cxn modelId="{B8AEFBBB-5CE9-4A19-831A-741B61AC32CD}" type="presOf" srcId="{C951F9B9-9B14-49E3-ADDD-42005D649952}" destId="{0E7AA3A1-AAC4-458F-B816-C3088CCFE599}" srcOrd="0" destOrd="0" presId="urn:microsoft.com/office/officeart/2005/8/layout/default#1"/>
    <dgm:cxn modelId="{5BB36BD3-5632-4902-8012-75D1B9191B76}" type="presOf" srcId="{3B490F2E-C31B-4658-BED9-6DED9C63B281}" destId="{7CC7388E-46E5-4F94-965A-024AB4767D4E}" srcOrd="0" destOrd="0" presId="urn:microsoft.com/office/officeart/2005/8/layout/default#1"/>
    <dgm:cxn modelId="{B404BF1D-0C41-4FAC-8CB8-7DBFEF976AE4}" type="presOf" srcId="{E88BE5DD-634B-49D1-93D4-3149A2998320}" destId="{0E74DD20-A356-45F4-B220-4C3B240DDD0D}" srcOrd="0" destOrd="0" presId="urn:microsoft.com/office/officeart/2005/8/layout/default#1"/>
    <dgm:cxn modelId="{221FF2EC-3ABA-41C0-AC26-F78500B96ECC}" srcId="{C951F9B9-9B14-49E3-ADDD-42005D649952}" destId="{3B490F2E-C31B-4658-BED9-6DED9C63B281}" srcOrd="4" destOrd="0" parTransId="{CDCD64B3-CE9B-4794-A453-58AC6CD6BC7C}" sibTransId="{80604E5F-29E6-4B2B-866D-A7BE5F262C70}"/>
    <dgm:cxn modelId="{8ADC1FC4-3EC6-4EBC-9421-C515534E1C55}" srcId="{C951F9B9-9B14-49E3-ADDD-42005D649952}" destId="{B5AF539F-9483-472A-8B55-7090E0EE9C25}" srcOrd="2" destOrd="0" parTransId="{7FC312DB-22A9-4BF7-AC21-E37188014DD1}" sibTransId="{41134891-B832-4D87-BFB5-ABEA9934EEDF}"/>
    <dgm:cxn modelId="{E8A0E6AC-7F95-4850-8C9A-540A976950CF}" type="presParOf" srcId="{0E7AA3A1-AAC4-458F-B816-C3088CCFE599}" destId="{B2FDE103-143E-4454-9F90-FEF8D5D68C46}" srcOrd="0" destOrd="0" presId="urn:microsoft.com/office/officeart/2005/8/layout/default#1"/>
    <dgm:cxn modelId="{6CD30551-EBC2-4424-AE07-6ED0F56C6659}" type="presParOf" srcId="{0E7AA3A1-AAC4-458F-B816-C3088CCFE599}" destId="{E5DA5E7D-E709-4AF2-8309-8792CEAFFF11}" srcOrd="1" destOrd="0" presId="urn:microsoft.com/office/officeart/2005/8/layout/default#1"/>
    <dgm:cxn modelId="{C4526931-7D13-43F6-A60D-553E98C31A73}" type="presParOf" srcId="{0E7AA3A1-AAC4-458F-B816-C3088CCFE599}" destId="{ED96D37E-A72E-41EA-920A-C92F981E3A7E}" srcOrd="2" destOrd="0" presId="urn:microsoft.com/office/officeart/2005/8/layout/default#1"/>
    <dgm:cxn modelId="{A0CE3338-71BA-4D4A-A640-A26DF4B266DD}" type="presParOf" srcId="{0E7AA3A1-AAC4-458F-B816-C3088CCFE599}" destId="{FE0429AB-3ADD-49E5-B54D-1E1B31E7A441}" srcOrd="3" destOrd="0" presId="urn:microsoft.com/office/officeart/2005/8/layout/default#1"/>
    <dgm:cxn modelId="{F70E99CB-E599-43C0-B686-B90F1BAE040E}" type="presParOf" srcId="{0E7AA3A1-AAC4-458F-B816-C3088CCFE599}" destId="{84A5704B-8366-44C1-B4EE-3F2236257318}" srcOrd="4" destOrd="0" presId="urn:microsoft.com/office/officeart/2005/8/layout/default#1"/>
    <dgm:cxn modelId="{7A150510-D743-44D6-8C02-E7BA49CA8C38}" type="presParOf" srcId="{0E7AA3A1-AAC4-458F-B816-C3088CCFE599}" destId="{3DE090AD-76C1-42F9-B085-304FB85CBAB9}" srcOrd="5" destOrd="0" presId="urn:microsoft.com/office/officeart/2005/8/layout/default#1"/>
    <dgm:cxn modelId="{328AEBF0-3477-4342-A9CA-8DBC94CDC4C7}" type="presParOf" srcId="{0E7AA3A1-AAC4-458F-B816-C3088CCFE599}" destId="{0E74DD20-A356-45F4-B220-4C3B240DDD0D}" srcOrd="6" destOrd="0" presId="urn:microsoft.com/office/officeart/2005/8/layout/default#1"/>
    <dgm:cxn modelId="{DE96363D-4546-41A5-988A-623F89AB2C1C}" type="presParOf" srcId="{0E7AA3A1-AAC4-458F-B816-C3088CCFE599}" destId="{07D3D44D-9293-48E4-A75A-33AE4E55E1C0}" srcOrd="7" destOrd="0" presId="urn:microsoft.com/office/officeart/2005/8/layout/default#1"/>
    <dgm:cxn modelId="{C7D9C86A-0EB6-4EDA-8955-FF3D206B1CC8}" type="presParOf" srcId="{0E7AA3A1-AAC4-458F-B816-C3088CCFE599}" destId="{7CC7388E-46E5-4F94-965A-024AB4767D4E}" srcOrd="8"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12E46C2-D67C-4703-9CBA-13EB37240A1A}"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s-MX"/>
        </a:p>
      </dgm:t>
    </dgm:pt>
    <dgm:pt modelId="{7208978B-47E6-4604-B614-C4B6044103BA}">
      <dgm:prSet phldrT="[Texto]">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s-MX" dirty="0" smtClean="0"/>
            <a:t>Proceso penal acusatorio y oral regido bajo los principios de:</a:t>
          </a:r>
          <a:endParaRPr lang="es-MX" dirty="0"/>
        </a:p>
      </dgm:t>
    </dgm:pt>
    <dgm:pt modelId="{EE0C400B-55A6-483B-9726-ACA09A5717E0}" type="parTrans" cxnId="{D77E6572-ADC0-4C68-88F4-73F8189A86FF}">
      <dgm:prSet/>
      <dgm:spPr/>
      <dgm:t>
        <a:bodyPr/>
        <a:lstStyle/>
        <a:p>
          <a:endParaRPr lang="es-MX"/>
        </a:p>
      </dgm:t>
    </dgm:pt>
    <dgm:pt modelId="{C8CC7B3E-968A-4DD3-8DAB-13ECFB8D3C25}" type="sibTrans" cxnId="{D77E6572-ADC0-4C68-88F4-73F8189A86FF}">
      <dgm:prSet/>
      <dgm:spPr/>
      <dgm:t>
        <a:bodyPr/>
        <a:lstStyle/>
        <a:p>
          <a:endParaRPr lang="es-MX"/>
        </a:p>
      </dgm:t>
    </dgm:pt>
    <dgm:pt modelId="{B5ACBF7A-135C-4F51-A274-66891FF1AC4E}">
      <dgm:prSet phldrT="[Texto]">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dirty="0" smtClean="0"/>
            <a:t>Publicidad.</a:t>
          </a:r>
          <a:endParaRPr lang="es-MX" dirty="0"/>
        </a:p>
      </dgm:t>
    </dgm:pt>
    <dgm:pt modelId="{47AC5017-A16C-43BF-9EC3-BD598428EE4E}" type="parTrans" cxnId="{45970910-C8F2-42E4-B998-0A9C8DD4C2FE}">
      <dgm:prSet/>
      <dgm:spPr/>
      <dgm:t>
        <a:bodyPr/>
        <a:lstStyle/>
        <a:p>
          <a:endParaRPr lang="es-MX"/>
        </a:p>
      </dgm:t>
    </dgm:pt>
    <dgm:pt modelId="{CC29AB10-5107-467C-A411-446809B6BD9C}" type="sibTrans" cxnId="{45970910-C8F2-42E4-B998-0A9C8DD4C2FE}">
      <dgm:prSet/>
      <dgm:spPr/>
      <dgm:t>
        <a:bodyPr/>
        <a:lstStyle/>
        <a:p>
          <a:endParaRPr lang="es-MX"/>
        </a:p>
      </dgm:t>
    </dgm:pt>
    <dgm:pt modelId="{CD177FCA-9DB8-468C-9017-6D3C0078D394}">
      <dgm:prSet phldrT="[Texto]">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s-MX" dirty="0" smtClean="0"/>
            <a:t>Contradicción.</a:t>
          </a:r>
          <a:endParaRPr lang="es-MX" dirty="0"/>
        </a:p>
      </dgm:t>
    </dgm:pt>
    <dgm:pt modelId="{52EB0812-C28C-409D-A599-3BFD6239E10D}" type="parTrans" cxnId="{0EB94C19-4FF8-431A-8BC1-662F7DE98380}">
      <dgm:prSet/>
      <dgm:spPr/>
      <dgm:t>
        <a:bodyPr/>
        <a:lstStyle/>
        <a:p>
          <a:endParaRPr lang="es-MX"/>
        </a:p>
      </dgm:t>
    </dgm:pt>
    <dgm:pt modelId="{336D0408-1914-46BD-8772-43E535D9AC6D}" type="sibTrans" cxnId="{0EB94C19-4FF8-431A-8BC1-662F7DE98380}">
      <dgm:prSet/>
      <dgm:spPr/>
      <dgm:t>
        <a:bodyPr/>
        <a:lstStyle/>
        <a:p>
          <a:endParaRPr lang="es-MX"/>
        </a:p>
      </dgm:t>
    </dgm:pt>
    <dgm:pt modelId="{A0630C0D-12BB-4837-B49D-3CFEC291D820}">
      <dgm:prSet phldrT="[Texto]">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s-MX" dirty="0" smtClean="0"/>
            <a:t>Concentración.</a:t>
          </a:r>
          <a:endParaRPr lang="es-MX" dirty="0"/>
        </a:p>
      </dgm:t>
    </dgm:pt>
    <dgm:pt modelId="{DBCAE67D-E3A4-42BA-83F4-675953177D4F}" type="parTrans" cxnId="{70BBDA1D-1066-4572-8DA3-C3E7D4CC9AFB}">
      <dgm:prSet/>
      <dgm:spPr/>
      <dgm:t>
        <a:bodyPr/>
        <a:lstStyle/>
        <a:p>
          <a:endParaRPr lang="es-MX"/>
        </a:p>
      </dgm:t>
    </dgm:pt>
    <dgm:pt modelId="{07375C2B-C437-489D-A4DA-96C293362CBE}" type="sibTrans" cxnId="{70BBDA1D-1066-4572-8DA3-C3E7D4CC9AFB}">
      <dgm:prSet/>
      <dgm:spPr/>
      <dgm:t>
        <a:bodyPr/>
        <a:lstStyle/>
        <a:p>
          <a:endParaRPr lang="es-MX"/>
        </a:p>
      </dgm:t>
    </dgm:pt>
    <dgm:pt modelId="{562064B3-AD26-4FC2-817F-EC94B7F76D19}">
      <dgm:prSet phldrT="[Texto]"/>
      <dgm:spPr/>
      <dgm:t>
        <a:bodyPr/>
        <a:lstStyle/>
        <a:p>
          <a:r>
            <a:rPr lang="es-MX" dirty="0" smtClean="0"/>
            <a:t>Inmediación.</a:t>
          </a:r>
          <a:endParaRPr lang="es-MX" dirty="0"/>
        </a:p>
      </dgm:t>
    </dgm:pt>
    <dgm:pt modelId="{19746653-B03D-447F-A142-6D12540A34D0}" type="parTrans" cxnId="{4A95B9FD-9D47-40EC-A16D-E893E8AD54A0}">
      <dgm:prSet/>
      <dgm:spPr/>
      <dgm:t>
        <a:bodyPr/>
        <a:lstStyle/>
        <a:p>
          <a:endParaRPr lang="es-MX"/>
        </a:p>
      </dgm:t>
    </dgm:pt>
    <dgm:pt modelId="{CFB245C0-8B0A-4CE7-B36B-3AF066C02E44}" type="sibTrans" cxnId="{4A95B9FD-9D47-40EC-A16D-E893E8AD54A0}">
      <dgm:prSet/>
      <dgm:spPr/>
      <dgm:t>
        <a:bodyPr/>
        <a:lstStyle/>
        <a:p>
          <a:endParaRPr lang="es-MX"/>
        </a:p>
      </dgm:t>
    </dgm:pt>
    <dgm:pt modelId="{A2315B01-BD2E-443D-8B28-C480020365B4}">
      <dgm:prSet>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s-MX" dirty="0" smtClean="0"/>
            <a:t>Continuidad.</a:t>
          </a:r>
          <a:endParaRPr lang="es-MX" dirty="0"/>
        </a:p>
      </dgm:t>
    </dgm:pt>
    <dgm:pt modelId="{257D5B46-B3BE-4A01-A68D-7417729B34A0}" type="parTrans" cxnId="{FEF07071-5B6F-4A23-A5FA-7868AB47F0A2}">
      <dgm:prSet/>
      <dgm:spPr/>
      <dgm:t>
        <a:bodyPr/>
        <a:lstStyle/>
        <a:p>
          <a:endParaRPr lang="es-MX"/>
        </a:p>
      </dgm:t>
    </dgm:pt>
    <dgm:pt modelId="{FE8EC0E8-9E97-4446-99EC-32D96DB0C518}" type="sibTrans" cxnId="{FEF07071-5B6F-4A23-A5FA-7868AB47F0A2}">
      <dgm:prSet/>
      <dgm:spPr/>
      <dgm:t>
        <a:bodyPr/>
        <a:lstStyle/>
        <a:p>
          <a:endParaRPr lang="es-MX"/>
        </a:p>
      </dgm:t>
    </dgm:pt>
    <dgm:pt modelId="{97BA7FF2-7076-45B4-B204-C3248670229B}" type="pres">
      <dgm:prSet presAssocID="{712E46C2-D67C-4703-9CBA-13EB37240A1A}" presName="diagram" presStyleCnt="0">
        <dgm:presLayoutVars>
          <dgm:dir/>
          <dgm:resizeHandles val="exact"/>
        </dgm:presLayoutVars>
      </dgm:prSet>
      <dgm:spPr/>
      <dgm:t>
        <a:bodyPr/>
        <a:lstStyle/>
        <a:p>
          <a:endParaRPr lang="es-MX"/>
        </a:p>
      </dgm:t>
    </dgm:pt>
    <dgm:pt modelId="{867D5CEE-3442-4818-8D65-13EACFF5AAC9}" type="pres">
      <dgm:prSet presAssocID="{7208978B-47E6-4604-B614-C4B6044103BA}" presName="node" presStyleLbl="node1" presStyleIdx="0" presStyleCnt="6">
        <dgm:presLayoutVars>
          <dgm:bulletEnabled val="1"/>
        </dgm:presLayoutVars>
      </dgm:prSet>
      <dgm:spPr/>
      <dgm:t>
        <a:bodyPr/>
        <a:lstStyle/>
        <a:p>
          <a:endParaRPr lang="es-MX"/>
        </a:p>
      </dgm:t>
    </dgm:pt>
    <dgm:pt modelId="{8C660A4E-9915-4703-B081-EA48970690B7}" type="pres">
      <dgm:prSet presAssocID="{C8CC7B3E-968A-4DD3-8DAB-13ECFB8D3C25}" presName="sibTrans" presStyleLbl="sibTrans2D1" presStyleIdx="0" presStyleCnt="5"/>
      <dgm:spPr/>
      <dgm:t>
        <a:bodyPr/>
        <a:lstStyle/>
        <a:p>
          <a:endParaRPr lang="es-MX"/>
        </a:p>
      </dgm:t>
    </dgm:pt>
    <dgm:pt modelId="{9E46BE1B-8D46-4DD2-956C-BB5A147B61AC}" type="pres">
      <dgm:prSet presAssocID="{C8CC7B3E-968A-4DD3-8DAB-13ECFB8D3C25}" presName="connectorText" presStyleLbl="sibTrans2D1" presStyleIdx="0" presStyleCnt="5"/>
      <dgm:spPr/>
      <dgm:t>
        <a:bodyPr/>
        <a:lstStyle/>
        <a:p>
          <a:endParaRPr lang="es-MX"/>
        </a:p>
      </dgm:t>
    </dgm:pt>
    <dgm:pt modelId="{ED9A4270-7841-406C-9207-CD620A1FC701}" type="pres">
      <dgm:prSet presAssocID="{B5ACBF7A-135C-4F51-A274-66891FF1AC4E}" presName="node" presStyleLbl="node1" presStyleIdx="1" presStyleCnt="6">
        <dgm:presLayoutVars>
          <dgm:bulletEnabled val="1"/>
        </dgm:presLayoutVars>
      </dgm:prSet>
      <dgm:spPr/>
      <dgm:t>
        <a:bodyPr/>
        <a:lstStyle/>
        <a:p>
          <a:endParaRPr lang="es-MX"/>
        </a:p>
      </dgm:t>
    </dgm:pt>
    <dgm:pt modelId="{14441D9E-6B45-4BCE-B7A1-77923C228D25}" type="pres">
      <dgm:prSet presAssocID="{CC29AB10-5107-467C-A411-446809B6BD9C}" presName="sibTrans" presStyleLbl="sibTrans2D1" presStyleIdx="1" presStyleCnt="5"/>
      <dgm:spPr/>
      <dgm:t>
        <a:bodyPr/>
        <a:lstStyle/>
        <a:p>
          <a:endParaRPr lang="es-MX"/>
        </a:p>
      </dgm:t>
    </dgm:pt>
    <dgm:pt modelId="{CB934AE9-3D49-4475-A3A6-280A6FEE6CEF}" type="pres">
      <dgm:prSet presAssocID="{CC29AB10-5107-467C-A411-446809B6BD9C}" presName="connectorText" presStyleLbl="sibTrans2D1" presStyleIdx="1" presStyleCnt="5"/>
      <dgm:spPr/>
      <dgm:t>
        <a:bodyPr/>
        <a:lstStyle/>
        <a:p>
          <a:endParaRPr lang="es-MX"/>
        </a:p>
      </dgm:t>
    </dgm:pt>
    <dgm:pt modelId="{791C606B-897D-4537-8663-8471CFD811E8}" type="pres">
      <dgm:prSet presAssocID="{CD177FCA-9DB8-468C-9017-6D3C0078D394}" presName="node" presStyleLbl="node1" presStyleIdx="2" presStyleCnt="6">
        <dgm:presLayoutVars>
          <dgm:bulletEnabled val="1"/>
        </dgm:presLayoutVars>
      </dgm:prSet>
      <dgm:spPr/>
      <dgm:t>
        <a:bodyPr/>
        <a:lstStyle/>
        <a:p>
          <a:endParaRPr lang="es-MX"/>
        </a:p>
      </dgm:t>
    </dgm:pt>
    <dgm:pt modelId="{120D572B-7026-48F8-B65F-A2AFE98C9F00}" type="pres">
      <dgm:prSet presAssocID="{336D0408-1914-46BD-8772-43E535D9AC6D}" presName="sibTrans" presStyleLbl="sibTrans2D1" presStyleIdx="2" presStyleCnt="5"/>
      <dgm:spPr/>
      <dgm:t>
        <a:bodyPr/>
        <a:lstStyle/>
        <a:p>
          <a:endParaRPr lang="es-MX"/>
        </a:p>
      </dgm:t>
    </dgm:pt>
    <dgm:pt modelId="{07D9EF0F-D47B-49E7-B8DE-D359C8C1281F}" type="pres">
      <dgm:prSet presAssocID="{336D0408-1914-46BD-8772-43E535D9AC6D}" presName="connectorText" presStyleLbl="sibTrans2D1" presStyleIdx="2" presStyleCnt="5"/>
      <dgm:spPr/>
      <dgm:t>
        <a:bodyPr/>
        <a:lstStyle/>
        <a:p>
          <a:endParaRPr lang="es-MX"/>
        </a:p>
      </dgm:t>
    </dgm:pt>
    <dgm:pt modelId="{0BCA42B3-1140-41B7-BD73-BE7FD73F8E37}" type="pres">
      <dgm:prSet presAssocID="{A0630C0D-12BB-4837-B49D-3CFEC291D820}" presName="node" presStyleLbl="node1" presStyleIdx="3" presStyleCnt="6">
        <dgm:presLayoutVars>
          <dgm:bulletEnabled val="1"/>
        </dgm:presLayoutVars>
      </dgm:prSet>
      <dgm:spPr/>
      <dgm:t>
        <a:bodyPr/>
        <a:lstStyle/>
        <a:p>
          <a:endParaRPr lang="es-MX"/>
        </a:p>
      </dgm:t>
    </dgm:pt>
    <dgm:pt modelId="{16D6B2F4-8C56-489A-B6AA-C69943D148C5}" type="pres">
      <dgm:prSet presAssocID="{07375C2B-C437-489D-A4DA-96C293362CBE}" presName="sibTrans" presStyleLbl="sibTrans2D1" presStyleIdx="3" presStyleCnt="5"/>
      <dgm:spPr/>
      <dgm:t>
        <a:bodyPr/>
        <a:lstStyle/>
        <a:p>
          <a:endParaRPr lang="es-MX"/>
        </a:p>
      </dgm:t>
    </dgm:pt>
    <dgm:pt modelId="{4F0EBE82-9121-474C-BCF0-356BB7A21D11}" type="pres">
      <dgm:prSet presAssocID="{07375C2B-C437-489D-A4DA-96C293362CBE}" presName="connectorText" presStyleLbl="sibTrans2D1" presStyleIdx="3" presStyleCnt="5"/>
      <dgm:spPr/>
      <dgm:t>
        <a:bodyPr/>
        <a:lstStyle/>
        <a:p>
          <a:endParaRPr lang="es-MX"/>
        </a:p>
      </dgm:t>
    </dgm:pt>
    <dgm:pt modelId="{C8532570-FF7A-405B-96AB-900E50B53973}" type="pres">
      <dgm:prSet presAssocID="{A2315B01-BD2E-443D-8B28-C480020365B4}" presName="node" presStyleLbl="node1" presStyleIdx="4" presStyleCnt="6">
        <dgm:presLayoutVars>
          <dgm:bulletEnabled val="1"/>
        </dgm:presLayoutVars>
      </dgm:prSet>
      <dgm:spPr/>
      <dgm:t>
        <a:bodyPr/>
        <a:lstStyle/>
        <a:p>
          <a:endParaRPr lang="es-MX"/>
        </a:p>
      </dgm:t>
    </dgm:pt>
    <dgm:pt modelId="{1267788B-25D6-4407-9BEA-38047D56DEF7}" type="pres">
      <dgm:prSet presAssocID="{FE8EC0E8-9E97-4446-99EC-32D96DB0C518}" presName="sibTrans" presStyleLbl="sibTrans2D1" presStyleIdx="4" presStyleCnt="5"/>
      <dgm:spPr/>
      <dgm:t>
        <a:bodyPr/>
        <a:lstStyle/>
        <a:p>
          <a:endParaRPr lang="es-MX"/>
        </a:p>
      </dgm:t>
    </dgm:pt>
    <dgm:pt modelId="{1EEDB390-B67A-44A6-B719-AD892FDF3FE2}" type="pres">
      <dgm:prSet presAssocID="{FE8EC0E8-9E97-4446-99EC-32D96DB0C518}" presName="connectorText" presStyleLbl="sibTrans2D1" presStyleIdx="4" presStyleCnt="5"/>
      <dgm:spPr/>
      <dgm:t>
        <a:bodyPr/>
        <a:lstStyle/>
        <a:p>
          <a:endParaRPr lang="es-MX"/>
        </a:p>
      </dgm:t>
    </dgm:pt>
    <dgm:pt modelId="{02CD932D-7A68-4054-8A9E-74C4601A75EA}" type="pres">
      <dgm:prSet presAssocID="{562064B3-AD26-4FC2-817F-EC94B7F76D19}" presName="node" presStyleLbl="node1" presStyleIdx="5" presStyleCnt="6">
        <dgm:presLayoutVars>
          <dgm:bulletEnabled val="1"/>
        </dgm:presLayoutVars>
      </dgm:prSet>
      <dgm:spPr/>
      <dgm:t>
        <a:bodyPr/>
        <a:lstStyle/>
        <a:p>
          <a:endParaRPr lang="es-MX"/>
        </a:p>
      </dgm:t>
    </dgm:pt>
  </dgm:ptLst>
  <dgm:cxnLst>
    <dgm:cxn modelId="{5716E8B2-5756-4A05-A72E-0EEB0827971B}" type="presOf" srcId="{7208978B-47E6-4604-B614-C4B6044103BA}" destId="{867D5CEE-3442-4818-8D65-13EACFF5AAC9}" srcOrd="0" destOrd="0" presId="urn:microsoft.com/office/officeart/2005/8/layout/process5"/>
    <dgm:cxn modelId="{FEF07071-5B6F-4A23-A5FA-7868AB47F0A2}" srcId="{712E46C2-D67C-4703-9CBA-13EB37240A1A}" destId="{A2315B01-BD2E-443D-8B28-C480020365B4}" srcOrd="4" destOrd="0" parTransId="{257D5B46-B3BE-4A01-A68D-7417729B34A0}" sibTransId="{FE8EC0E8-9E97-4446-99EC-32D96DB0C518}"/>
    <dgm:cxn modelId="{C2BD94DA-29A3-4593-BFB5-70AC99704E50}" type="presOf" srcId="{562064B3-AD26-4FC2-817F-EC94B7F76D19}" destId="{02CD932D-7A68-4054-8A9E-74C4601A75EA}" srcOrd="0" destOrd="0" presId="urn:microsoft.com/office/officeart/2005/8/layout/process5"/>
    <dgm:cxn modelId="{E61A9169-6333-4E55-8D81-1B3A5F3C716E}" type="presOf" srcId="{CC29AB10-5107-467C-A411-446809B6BD9C}" destId="{CB934AE9-3D49-4475-A3A6-280A6FEE6CEF}" srcOrd="1" destOrd="0" presId="urn:microsoft.com/office/officeart/2005/8/layout/process5"/>
    <dgm:cxn modelId="{4A95B9FD-9D47-40EC-A16D-E893E8AD54A0}" srcId="{712E46C2-D67C-4703-9CBA-13EB37240A1A}" destId="{562064B3-AD26-4FC2-817F-EC94B7F76D19}" srcOrd="5" destOrd="0" parTransId="{19746653-B03D-447F-A142-6D12540A34D0}" sibTransId="{CFB245C0-8B0A-4CE7-B36B-3AF066C02E44}"/>
    <dgm:cxn modelId="{9E8D5920-F23B-4D96-A136-41898C3AFDD6}" type="presOf" srcId="{CD177FCA-9DB8-468C-9017-6D3C0078D394}" destId="{791C606B-897D-4537-8663-8471CFD811E8}" srcOrd="0" destOrd="0" presId="urn:microsoft.com/office/officeart/2005/8/layout/process5"/>
    <dgm:cxn modelId="{45970910-C8F2-42E4-B998-0A9C8DD4C2FE}" srcId="{712E46C2-D67C-4703-9CBA-13EB37240A1A}" destId="{B5ACBF7A-135C-4F51-A274-66891FF1AC4E}" srcOrd="1" destOrd="0" parTransId="{47AC5017-A16C-43BF-9EC3-BD598428EE4E}" sibTransId="{CC29AB10-5107-467C-A411-446809B6BD9C}"/>
    <dgm:cxn modelId="{4D6D5493-FC32-4052-A5DA-E8BEC1B34F14}" type="presOf" srcId="{712E46C2-D67C-4703-9CBA-13EB37240A1A}" destId="{97BA7FF2-7076-45B4-B204-C3248670229B}" srcOrd="0" destOrd="0" presId="urn:microsoft.com/office/officeart/2005/8/layout/process5"/>
    <dgm:cxn modelId="{96E099CF-5828-4BCF-9848-91B76A4E7C91}" type="presOf" srcId="{336D0408-1914-46BD-8772-43E535D9AC6D}" destId="{07D9EF0F-D47B-49E7-B8DE-D359C8C1281F}" srcOrd="1" destOrd="0" presId="urn:microsoft.com/office/officeart/2005/8/layout/process5"/>
    <dgm:cxn modelId="{0EB94C19-4FF8-431A-8BC1-662F7DE98380}" srcId="{712E46C2-D67C-4703-9CBA-13EB37240A1A}" destId="{CD177FCA-9DB8-468C-9017-6D3C0078D394}" srcOrd="2" destOrd="0" parTransId="{52EB0812-C28C-409D-A599-3BFD6239E10D}" sibTransId="{336D0408-1914-46BD-8772-43E535D9AC6D}"/>
    <dgm:cxn modelId="{D50A88CA-07B6-4664-BE07-D15A1025802C}" type="presOf" srcId="{A2315B01-BD2E-443D-8B28-C480020365B4}" destId="{C8532570-FF7A-405B-96AB-900E50B53973}" srcOrd="0" destOrd="0" presId="urn:microsoft.com/office/officeart/2005/8/layout/process5"/>
    <dgm:cxn modelId="{CC393FFA-C481-4900-A900-59381D343BDF}" type="presOf" srcId="{A0630C0D-12BB-4837-B49D-3CFEC291D820}" destId="{0BCA42B3-1140-41B7-BD73-BE7FD73F8E37}" srcOrd="0" destOrd="0" presId="urn:microsoft.com/office/officeart/2005/8/layout/process5"/>
    <dgm:cxn modelId="{D77E6572-ADC0-4C68-88F4-73F8189A86FF}" srcId="{712E46C2-D67C-4703-9CBA-13EB37240A1A}" destId="{7208978B-47E6-4604-B614-C4B6044103BA}" srcOrd="0" destOrd="0" parTransId="{EE0C400B-55A6-483B-9726-ACA09A5717E0}" sibTransId="{C8CC7B3E-968A-4DD3-8DAB-13ECFB8D3C25}"/>
    <dgm:cxn modelId="{2DB887F6-E190-4FAF-A228-8A188FFC5BD1}" type="presOf" srcId="{FE8EC0E8-9E97-4446-99EC-32D96DB0C518}" destId="{1EEDB390-B67A-44A6-B719-AD892FDF3FE2}" srcOrd="1" destOrd="0" presId="urn:microsoft.com/office/officeart/2005/8/layout/process5"/>
    <dgm:cxn modelId="{22B2D06C-9497-4BFD-AEE5-169BEC3AF890}" type="presOf" srcId="{B5ACBF7A-135C-4F51-A274-66891FF1AC4E}" destId="{ED9A4270-7841-406C-9207-CD620A1FC701}" srcOrd="0" destOrd="0" presId="urn:microsoft.com/office/officeart/2005/8/layout/process5"/>
    <dgm:cxn modelId="{70BBDA1D-1066-4572-8DA3-C3E7D4CC9AFB}" srcId="{712E46C2-D67C-4703-9CBA-13EB37240A1A}" destId="{A0630C0D-12BB-4837-B49D-3CFEC291D820}" srcOrd="3" destOrd="0" parTransId="{DBCAE67D-E3A4-42BA-83F4-675953177D4F}" sibTransId="{07375C2B-C437-489D-A4DA-96C293362CBE}"/>
    <dgm:cxn modelId="{826133BD-4536-422A-932E-7520686633EE}" type="presOf" srcId="{C8CC7B3E-968A-4DD3-8DAB-13ECFB8D3C25}" destId="{8C660A4E-9915-4703-B081-EA48970690B7}" srcOrd="0" destOrd="0" presId="urn:microsoft.com/office/officeart/2005/8/layout/process5"/>
    <dgm:cxn modelId="{044080A9-01AA-4374-8081-8C99DF472DD5}" type="presOf" srcId="{336D0408-1914-46BD-8772-43E535D9AC6D}" destId="{120D572B-7026-48F8-B65F-A2AFE98C9F00}" srcOrd="0" destOrd="0" presId="urn:microsoft.com/office/officeart/2005/8/layout/process5"/>
    <dgm:cxn modelId="{8FAF0B8F-CDD7-407C-ABE1-CBC09E6CBF77}" type="presOf" srcId="{07375C2B-C437-489D-A4DA-96C293362CBE}" destId="{4F0EBE82-9121-474C-BCF0-356BB7A21D11}" srcOrd="1" destOrd="0" presId="urn:microsoft.com/office/officeart/2005/8/layout/process5"/>
    <dgm:cxn modelId="{DBEF48A3-BE38-4A2F-A276-30F07CDF745A}" type="presOf" srcId="{CC29AB10-5107-467C-A411-446809B6BD9C}" destId="{14441D9E-6B45-4BCE-B7A1-77923C228D25}" srcOrd="0" destOrd="0" presId="urn:microsoft.com/office/officeart/2005/8/layout/process5"/>
    <dgm:cxn modelId="{AC439DB2-61BE-4145-AD46-D84C3B1C03F9}" type="presOf" srcId="{C8CC7B3E-968A-4DD3-8DAB-13ECFB8D3C25}" destId="{9E46BE1B-8D46-4DD2-956C-BB5A147B61AC}" srcOrd="1" destOrd="0" presId="urn:microsoft.com/office/officeart/2005/8/layout/process5"/>
    <dgm:cxn modelId="{EC8EAC90-702A-444A-8216-28ACD68AE3AC}" type="presOf" srcId="{FE8EC0E8-9E97-4446-99EC-32D96DB0C518}" destId="{1267788B-25D6-4407-9BEA-38047D56DEF7}" srcOrd="0" destOrd="0" presId="urn:microsoft.com/office/officeart/2005/8/layout/process5"/>
    <dgm:cxn modelId="{1A382736-DE29-4D4B-B32A-FC2A0A41AF1E}" type="presOf" srcId="{07375C2B-C437-489D-A4DA-96C293362CBE}" destId="{16D6B2F4-8C56-489A-B6AA-C69943D148C5}" srcOrd="0" destOrd="0" presId="urn:microsoft.com/office/officeart/2005/8/layout/process5"/>
    <dgm:cxn modelId="{647A9A34-716D-4402-93B6-D6CB47BEC073}" type="presParOf" srcId="{97BA7FF2-7076-45B4-B204-C3248670229B}" destId="{867D5CEE-3442-4818-8D65-13EACFF5AAC9}" srcOrd="0" destOrd="0" presId="urn:microsoft.com/office/officeart/2005/8/layout/process5"/>
    <dgm:cxn modelId="{E71B5756-3363-4F19-A234-4E88B35A826A}" type="presParOf" srcId="{97BA7FF2-7076-45B4-B204-C3248670229B}" destId="{8C660A4E-9915-4703-B081-EA48970690B7}" srcOrd="1" destOrd="0" presId="urn:microsoft.com/office/officeart/2005/8/layout/process5"/>
    <dgm:cxn modelId="{98581319-CFD0-463D-9888-60D5C9066B38}" type="presParOf" srcId="{8C660A4E-9915-4703-B081-EA48970690B7}" destId="{9E46BE1B-8D46-4DD2-956C-BB5A147B61AC}" srcOrd="0" destOrd="0" presId="urn:microsoft.com/office/officeart/2005/8/layout/process5"/>
    <dgm:cxn modelId="{5B53ACAD-A163-46F5-9576-EEFC999AA91D}" type="presParOf" srcId="{97BA7FF2-7076-45B4-B204-C3248670229B}" destId="{ED9A4270-7841-406C-9207-CD620A1FC701}" srcOrd="2" destOrd="0" presId="urn:microsoft.com/office/officeart/2005/8/layout/process5"/>
    <dgm:cxn modelId="{15CE88FC-3154-409E-8571-26501E97E102}" type="presParOf" srcId="{97BA7FF2-7076-45B4-B204-C3248670229B}" destId="{14441D9E-6B45-4BCE-B7A1-77923C228D25}" srcOrd="3" destOrd="0" presId="urn:microsoft.com/office/officeart/2005/8/layout/process5"/>
    <dgm:cxn modelId="{5901F68B-461B-4A94-9F03-46A699F54A6C}" type="presParOf" srcId="{14441D9E-6B45-4BCE-B7A1-77923C228D25}" destId="{CB934AE9-3D49-4475-A3A6-280A6FEE6CEF}" srcOrd="0" destOrd="0" presId="urn:microsoft.com/office/officeart/2005/8/layout/process5"/>
    <dgm:cxn modelId="{5B32C08D-EE06-4415-A968-996A0BC15268}" type="presParOf" srcId="{97BA7FF2-7076-45B4-B204-C3248670229B}" destId="{791C606B-897D-4537-8663-8471CFD811E8}" srcOrd="4" destOrd="0" presId="urn:microsoft.com/office/officeart/2005/8/layout/process5"/>
    <dgm:cxn modelId="{952FEA98-4CE6-44EC-A671-434170CD2B27}" type="presParOf" srcId="{97BA7FF2-7076-45B4-B204-C3248670229B}" destId="{120D572B-7026-48F8-B65F-A2AFE98C9F00}" srcOrd="5" destOrd="0" presId="urn:microsoft.com/office/officeart/2005/8/layout/process5"/>
    <dgm:cxn modelId="{D96B2DE8-F530-465C-8943-C2F9C7364CCB}" type="presParOf" srcId="{120D572B-7026-48F8-B65F-A2AFE98C9F00}" destId="{07D9EF0F-D47B-49E7-B8DE-D359C8C1281F}" srcOrd="0" destOrd="0" presId="urn:microsoft.com/office/officeart/2005/8/layout/process5"/>
    <dgm:cxn modelId="{3A55D229-92F2-4E4E-9230-B0346E2E81AA}" type="presParOf" srcId="{97BA7FF2-7076-45B4-B204-C3248670229B}" destId="{0BCA42B3-1140-41B7-BD73-BE7FD73F8E37}" srcOrd="6" destOrd="0" presId="urn:microsoft.com/office/officeart/2005/8/layout/process5"/>
    <dgm:cxn modelId="{B807C924-1BC5-44F0-A7CD-6E252585DCF0}" type="presParOf" srcId="{97BA7FF2-7076-45B4-B204-C3248670229B}" destId="{16D6B2F4-8C56-489A-B6AA-C69943D148C5}" srcOrd="7" destOrd="0" presId="urn:microsoft.com/office/officeart/2005/8/layout/process5"/>
    <dgm:cxn modelId="{FDB88C31-2DB2-440F-A46C-2C114EC7F07A}" type="presParOf" srcId="{16D6B2F4-8C56-489A-B6AA-C69943D148C5}" destId="{4F0EBE82-9121-474C-BCF0-356BB7A21D11}" srcOrd="0" destOrd="0" presId="urn:microsoft.com/office/officeart/2005/8/layout/process5"/>
    <dgm:cxn modelId="{FD7559D5-E6E4-43E5-9859-2511C7C2E185}" type="presParOf" srcId="{97BA7FF2-7076-45B4-B204-C3248670229B}" destId="{C8532570-FF7A-405B-96AB-900E50B53973}" srcOrd="8" destOrd="0" presId="urn:microsoft.com/office/officeart/2005/8/layout/process5"/>
    <dgm:cxn modelId="{688901F2-B38C-4950-8C3C-8E49F8D829F5}" type="presParOf" srcId="{97BA7FF2-7076-45B4-B204-C3248670229B}" destId="{1267788B-25D6-4407-9BEA-38047D56DEF7}" srcOrd="9" destOrd="0" presId="urn:microsoft.com/office/officeart/2005/8/layout/process5"/>
    <dgm:cxn modelId="{2E17FCD2-65E8-483C-8714-1793329A630C}" type="presParOf" srcId="{1267788B-25D6-4407-9BEA-38047D56DEF7}" destId="{1EEDB390-B67A-44A6-B719-AD892FDF3FE2}" srcOrd="0" destOrd="0" presId="urn:microsoft.com/office/officeart/2005/8/layout/process5"/>
    <dgm:cxn modelId="{F3507B11-DC61-4A7F-8282-B60EC9F31386}" type="presParOf" srcId="{97BA7FF2-7076-45B4-B204-C3248670229B}" destId="{02CD932D-7A68-4054-8A9E-74C4601A75EA}" srcOrd="10"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7C15E-E690-4061-BFA8-FC18615D1A2C}">
      <dsp:nvSpPr>
        <dsp:cNvPr id="0" name=""/>
        <dsp:cNvSpPr/>
      </dsp:nvSpPr>
      <dsp:spPr>
        <a:xfrm>
          <a:off x="5248968" y="2289329"/>
          <a:ext cx="1034886" cy="745306"/>
        </a:xfrm>
        <a:custGeom>
          <a:avLst/>
          <a:gdLst/>
          <a:ahLst/>
          <a:cxnLst/>
          <a:rect l="0" t="0" r="0" b="0"/>
          <a:pathLst>
            <a:path>
              <a:moveTo>
                <a:pt x="1034886" y="0"/>
              </a:moveTo>
              <a:lnTo>
                <a:pt x="1034886" y="745306"/>
              </a:lnTo>
              <a:lnTo>
                <a:pt x="0" y="745306"/>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090C35-42C4-4593-BC3A-6D36AD274FB3}">
      <dsp:nvSpPr>
        <dsp:cNvPr id="0" name=""/>
        <dsp:cNvSpPr/>
      </dsp:nvSpPr>
      <dsp:spPr>
        <a:xfrm>
          <a:off x="6283855" y="2289329"/>
          <a:ext cx="1484653" cy="1671770"/>
        </a:xfrm>
        <a:custGeom>
          <a:avLst/>
          <a:gdLst/>
          <a:ahLst/>
          <a:cxnLst/>
          <a:rect l="0" t="0" r="0" b="0"/>
          <a:pathLst>
            <a:path>
              <a:moveTo>
                <a:pt x="0" y="0"/>
              </a:moveTo>
              <a:lnTo>
                <a:pt x="0" y="1474380"/>
              </a:lnTo>
              <a:lnTo>
                <a:pt x="1484653" y="1474380"/>
              </a:lnTo>
              <a:lnTo>
                <a:pt x="1484653" y="167177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B172B4-7A2A-4B83-96B9-1E886AB8F742}">
      <dsp:nvSpPr>
        <dsp:cNvPr id="0" name=""/>
        <dsp:cNvSpPr/>
      </dsp:nvSpPr>
      <dsp:spPr>
        <a:xfrm>
          <a:off x="5493825" y="2289329"/>
          <a:ext cx="790029" cy="1671770"/>
        </a:xfrm>
        <a:custGeom>
          <a:avLst/>
          <a:gdLst/>
          <a:ahLst/>
          <a:cxnLst/>
          <a:rect l="0" t="0" r="0" b="0"/>
          <a:pathLst>
            <a:path>
              <a:moveTo>
                <a:pt x="790029" y="0"/>
              </a:moveTo>
              <a:lnTo>
                <a:pt x="790029" y="1474380"/>
              </a:lnTo>
              <a:lnTo>
                <a:pt x="0" y="1474380"/>
              </a:lnTo>
              <a:lnTo>
                <a:pt x="0" y="167177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331762A-7A71-4C71-9DDE-41585951E215}">
      <dsp:nvSpPr>
        <dsp:cNvPr id="0" name=""/>
        <dsp:cNvSpPr/>
      </dsp:nvSpPr>
      <dsp:spPr>
        <a:xfrm>
          <a:off x="3219142" y="2289329"/>
          <a:ext cx="3064712" cy="1671770"/>
        </a:xfrm>
        <a:custGeom>
          <a:avLst/>
          <a:gdLst/>
          <a:ahLst/>
          <a:cxnLst/>
          <a:rect l="0" t="0" r="0" b="0"/>
          <a:pathLst>
            <a:path>
              <a:moveTo>
                <a:pt x="3064712" y="0"/>
              </a:moveTo>
              <a:lnTo>
                <a:pt x="3064712" y="1474380"/>
              </a:lnTo>
              <a:lnTo>
                <a:pt x="0" y="1474380"/>
              </a:lnTo>
              <a:lnTo>
                <a:pt x="0" y="167177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4F7953-2873-40AE-8D6F-E919F5D2F95D}">
      <dsp:nvSpPr>
        <dsp:cNvPr id="0" name=""/>
        <dsp:cNvSpPr/>
      </dsp:nvSpPr>
      <dsp:spPr>
        <a:xfrm>
          <a:off x="944458" y="2289329"/>
          <a:ext cx="5339396" cy="1671770"/>
        </a:xfrm>
        <a:custGeom>
          <a:avLst/>
          <a:gdLst/>
          <a:ahLst/>
          <a:cxnLst/>
          <a:rect l="0" t="0" r="0" b="0"/>
          <a:pathLst>
            <a:path>
              <a:moveTo>
                <a:pt x="5339396" y="0"/>
              </a:moveTo>
              <a:lnTo>
                <a:pt x="5339396" y="1474380"/>
              </a:lnTo>
              <a:lnTo>
                <a:pt x="0" y="1474380"/>
              </a:lnTo>
              <a:lnTo>
                <a:pt x="0" y="1671770"/>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7CCFD2-0AA2-44D2-9481-5468828C76D4}">
      <dsp:nvSpPr>
        <dsp:cNvPr id="0" name=""/>
        <dsp:cNvSpPr/>
      </dsp:nvSpPr>
      <dsp:spPr>
        <a:xfrm>
          <a:off x="5343903" y="1349377"/>
          <a:ext cx="1879903" cy="939951"/>
        </a:xfrm>
        <a:prstGeom prst="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MX" sz="1500" kern="1200" dirty="0" smtClean="0"/>
            <a:t>Modificación al Sistema Nacional de Seguridad Pública</a:t>
          </a:r>
          <a:endParaRPr lang="es-MX" sz="1500" kern="1200" dirty="0"/>
        </a:p>
      </dsp:txBody>
      <dsp:txXfrm>
        <a:off x="5343903" y="1349377"/>
        <a:ext cx="1879903" cy="939951"/>
      </dsp:txXfrm>
    </dsp:sp>
    <dsp:sp modelId="{DDCDF18E-B5BC-41A8-8F3E-A0EC162654E8}">
      <dsp:nvSpPr>
        <dsp:cNvPr id="0" name=""/>
        <dsp:cNvSpPr/>
      </dsp:nvSpPr>
      <dsp:spPr>
        <a:xfrm>
          <a:off x="4506" y="3961099"/>
          <a:ext cx="1879903" cy="939951"/>
        </a:xfrm>
        <a:prstGeom prst="rect">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MX" sz="1500" kern="1200" dirty="0" smtClean="0"/>
            <a:t>En materia sustantiva y procesal penal:</a:t>
          </a:r>
        </a:p>
        <a:p>
          <a:pPr lvl="0" algn="ctr" defTabSz="666750">
            <a:lnSpc>
              <a:spcPct val="90000"/>
            </a:lnSpc>
            <a:spcBef>
              <a:spcPct val="0"/>
            </a:spcBef>
            <a:spcAft>
              <a:spcPct val="35000"/>
            </a:spcAft>
          </a:pPr>
          <a:r>
            <a:rPr lang="es-MX" sz="1500" kern="1200" dirty="0" smtClean="0"/>
            <a:t>Artículos 16, 17, 18, 19, 20, 21 y 22.</a:t>
          </a:r>
          <a:endParaRPr lang="es-MX" sz="1500" kern="1200" dirty="0"/>
        </a:p>
      </dsp:txBody>
      <dsp:txXfrm>
        <a:off x="4506" y="3961099"/>
        <a:ext cx="1879903" cy="939951"/>
      </dsp:txXfrm>
    </dsp:sp>
    <dsp:sp modelId="{2A35C5FC-3203-4469-B6EB-7733F850189C}">
      <dsp:nvSpPr>
        <dsp:cNvPr id="0" name=""/>
        <dsp:cNvSpPr/>
      </dsp:nvSpPr>
      <dsp:spPr>
        <a:xfrm>
          <a:off x="2279190" y="3961099"/>
          <a:ext cx="1879903" cy="939951"/>
        </a:xfrm>
        <a:prstGeom prst="rect">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MX" sz="1500" kern="1200" dirty="0" smtClean="0"/>
            <a:t>Facultades del Congreso General.</a:t>
          </a:r>
        </a:p>
        <a:p>
          <a:pPr lvl="0" algn="ctr" defTabSz="666750">
            <a:lnSpc>
              <a:spcPct val="90000"/>
            </a:lnSpc>
            <a:spcBef>
              <a:spcPct val="0"/>
            </a:spcBef>
            <a:spcAft>
              <a:spcPct val="35000"/>
            </a:spcAft>
          </a:pPr>
          <a:r>
            <a:rPr lang="es-MX" sz="1500" kern="1200" dirty="0" smtClean="0"/>
            <a:t>Artículo 73.</a:t>
          </a:r>
          <a:endParaRPr lang="es-MX" sz="1500" kern="1200" dirty="0"/>
        </a:p>
      </dsp:txBody>
      <dsp:txXfrm>
        <a:off x="2279190" y="3961099"/>
        <a:ext cx="1879903" cy="939951"/>
      </dsp:txXfrm>
    </dsp:sp>
    <dsp:sp modelId="{892CD7FC-D93E-4EE6-9707-EF9C3CA3B2E9}">
      <dsp:nvSpPr>
        <dsp:cNvPr id="0" name=""/>
        <dsp:cNvSpPr/>
      </dsp:nvSpPr>
      <dsp:spPr>
        <a:xfrm>
          <a:off x="4553873" y="3961099"/>
          <a:ext cx="1879903" cy="939951"/>
        </a:xfrm>
        <a:prstGeom prst="rect">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MX" sz="1500" kern="1200" dirty="0" smtClean="0"/>
            <a:t>Régimen Municipal.</a:t>
          </a:r>
        </a:p>
        <a:p>
          <a:pPr lvl="0" algn="ctr" defTabSz="666750">
            <a:lnSpc>
              <a:spcPct val="90000"/>
            </a:lnSpc>
            <a:spcBef>
              <a:spcPct val="0"/>
            </a:spcBef>
            <a:spcAft>
              <a:spcPct val="35000"/>
            </a:spcAft>
          </a:pPr>
          <a:r>
            <a:rPr lang="es-MX" sz="1500" kern="1200" dirty="0" smtClean="0"/>
            <a:t>Artículo 115.</a:t>
          </a:r>
          <a:endParaRPr lang="es-MX" sz="1500" kern="1200" dirty="0"/>
        </a:p>
      </dsp:txBody>
      <dsp:txXfrm>
        <a:off x="4553873" y="3961099"/>
        <a:ext cx="1879903" cy="939951"/>
      </dsp:txXfrm>
    </dsp:sp>
    <dsp:sp modelId="{5CBF5D37-4171-4ACC-9C81-30DC2E6FBAE5}">
      <dsp:nvSpPr>
        <dsp:cNvPr id="0" name=""/>
        <dsp:cNvSpPr/>
      </dsp:nvSpPr>
      <dsp:spPr>
        <a:xfrm>
          <a:off x="6828557" y="3961099"/>
          <a:ext cx="1879903" cy="939951"/>
        </a:xfrm>
        <a:prstGeom prst="rect">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MX" sz="1500" kern="1200" dirty="0" smtClean="0"/>
            <a:t>Servidores públicos en materia de seguridad pública. Artículo 73, fracción XIII.</a:t>
          </a:r>
          <a:endParaRPr lang="es-MX" sz="1500" kern="1200" dirty="0"/>
        </a:p>
      </dsp:txBody>
      <dsp:txXfrm>
        <a:off x="6828557" y="3961099"/>
        <a:ext cx="1879903" cy="939951"/>
      </dsp:txXfrm>
    </dsp:sp>
    <dsp:sp modelId="{97942462-E9E8-4C8C-BAE5-9EF05A940047}">
      <dsp:nvSpPr>
        <dsp:cNvPr id="0" name=""/>
        <dsp:cNvSpPr/>
      </dsp:nvSpPr>
      <dsp:spPr>
        <a:xfrm>
          <a:off x="3369064" y="2564660"/>
          <a:ext cx="1879903" cy="939951"/>
        </a:xfrm>
        <a:prstGeom prst="rect">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MX" sz="1500" kern="1200" dirty="0" smtClean="0"/>
            <a:t>Delincuencia organizada –sistema restrictivo-.</a:t>
          </a:r>
          <a:endParaRPr lang="es-MX" sz="1500" kern="1200" dirty="0"/>
        </a:p>
      </dsp:txBody>
      <dsp:txXfrm>
        <a:off x="3369064" y="2564660"/>
        <a:ext cx="1879903" cy="939951"/>
      </dsp:txXfrm>
    </dsp:sp>
    <dsp:sp modelId="{BF3FDA80-19F1-47A6-8EB8-606B2FEED9F2}">
      <dsp:nvSpPr>
        <dsp:cNvPr id="0" name=""/>
        <dsp:cNvSpPr/>
      </dsp:nvSpPr>
      <dsp:spPr>
        <a:xfrm>
          <a:off x="1247706" y="1289530"/>
          <a:ext cx="1879903" cy="939951"/>
        </a:xfrm>
        <a:prstGeom prst="rect">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MX" sz="1500" kern="1200" dirty="0" smtClean="0"/>
            <a:t>Nuevo sistema penal acusatorio adversarial</a:t>
          </a:r>
          <a:endParaRPr lang="es-MX" sz="1500" kern="1200" dirty="0"/>
        </a:p>
      </dsp:txBody>
      <dsp:txXfrm>
        <a:off x="1247706" y="1289530"/>
        <a:ext cx="1879903" cy="93995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F67124-2207-48CB-B58F-44747142BAB3}">
      <dsp:nvSpPr>
        <dsp:cNvPr id="0" name=""/>
        <dsp:cNvSpPr/>
      </dsp:nvSpPr>
      <dsp:spPr>
        <a:xfrm>
          <a:off x="1830803" y="690559"/>
          <a:ext cx="5482393" cy="5482393"/>
        </a:xfrm>
        <a:prstGeom prst="blockArc">
          <a:avLst>
            <a:gd name="adj1" fmla="val 13114286"/>
            <a:gd name="adj2" fmla="val 16200000"/>
            <a:gd name="adj3" fmla="val 390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FF846E9-6254-45C5-BB76-20D4C8609EFE}">
      <dsp:nvSpPr>
        <dsp:cNvPr id="0" name=""/>
        <dsp:cNvSpPr/>
      </dsp:nvSpPr>
      <dsp:spPr>
        <a:xfrm>
          <a:off x="1830803" y="690559"/>
          <a:ext cx="5482393" cy="5482393"/>
        </a:xfrm>
        <a:prstGeom prst="blockArc">
          <a:avLst>
            <a:gd name="adj1" fmla="val 10028571"/>
            <a:gd name="adj2" fmla="val 13114286"/>
            <a:gd name="adj3" fmla="val 390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034575B-98E8-4E9A-A482-6C03F169D380}">
      <dsp:nvSpPr>
        <dsp:cNvPr id="0" name=""/>
        <dsp:cNvSpPr/>
      </dsp:nvSpPr>
      <dsp:spPr>
        <a:xfrm>
          <a:off x="1830803" y="690559"/>
          <a:ext cx="5482393" cy="5482393"/>
        </a:xfrm>
        <a:prstGeom prst="blockArc">
          <a:avLst>
            <a:gd name="adj1" fmla="val 6942857"/>
            <a:gd name="adj2" fmla="val 10028571"/>
            <a:gd name="adj3" fmla="val 390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F89B59-51A2-4B9B-AC49-D2082FA7A76A}">
      <dsp:nvSpPr>
        <dsp:cNvPr id="0" name=""/>
        <dsp:cNvSpPr/>
      </dsp:nvSpPr>
      <dsp:spPr>
        <a:xfrm>
          <a:off x="1830803" y="690559"/>
          <a:ext cx="5482393" cy="5482393"/>
        </a:xfrm>
        <a:prstGeom prst="blockArc">
          <a:avLst>
            <a:gd name="adj1" fmla="val 3857143"/>
            <a:gd name="adj2" fmla="val 6942857"/>
            <a:gd name="adj3" fmla="val 390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0E528FD-8BCF-4372-AB0D-091B2F98C37C}">
      <dsp:nvSpPr>
        <dsp:cNvPr id="0" name=""/>
        <dsp:cNvSpPr/>
      </dsp:nvSpPr>
      <dsp:spPr>
        <a:xfrm>
          <a:off x="1830803" y="690559"/>
          <a:ext cx="5482393" cy="5482393"/>
        </a:xfrm>
        <a:prstGeom prst="blockArc">
          <a:avLst>
            <a:gd name="adj1" fmla="val 771429"/>
            <a:gd name="adj2" fmla="val 3857143"/>
            <a:gd name="adj3" fmla="val 390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E89A052-2FEF-4F64-B3F3-B8ED0C6E896A}">
      <dsp:nvSpPr>
        <dsp:cNvPr id="0" name=""/>
        <dsp:cNvSpPr/>
      </dsp:nvSpPr>
      <dsp:spPr>
        <a:xfrm>
          <a:off x="1831913" y="685716"/>
          <a:ext cx="5482393" cy="5482393"/>
        </a:xfrm>
        <a:prstGeom prst="blockArc">
          <a:avLst>
            <a:gd name="adj1" fmla="val 19215908"/>
            <a:gd name="adj2" fmla="val 777783"/>
            <a:gd name="adj3" fmla="val 390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60A5191-9478-4016-A151-F40B499CE74B}">
      <dsp:nvSpPr>
        <dsp:cNvPr id="0" name=""/>
        <dsp:cNvSpPr/>
      </dsp:nvSpPr>
      <dsp:spPr>
        <a:xfrm>
          <a:off x="1835943" y="690554"/>
          <a:ext cx="5482393" cy="5482393"/>
        </a:xfrm>
        <a:prstGeom prst="blockArc">
          <a:avLst>
            <a:gd name="adj1" fmla="val 16193424"/>
            <a:gd name="adj2" fmla="val 19207854"/>
            <a:gd name="adj3" fmla="val 390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4A677CE-740A-4213-B9F3-85D0C570E434}">
      <dsp:nvSpPr>
        <dsp:cNvPr id="0" name=""/>
        <dsp:cNvSpPr/>
      </dsp:nvSpPr>
      <dsp:spPr>
        <a:xfrm>
          <a:off x="3509367" y="2369123"/>
          <a:ext cx="2125265" cy="2125265"/>
        </a:xfrm>
        <a:prstGeom prst="ellips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es-MX" sz="2700" kern="1200" dirty="0" smtClean="0"/>
            <a:t>A. Principios generales:</a:t>
          </a:r>
          <a:endParaRPr lang="es-MX" sz="2700" kern="1200" dirty="0"/>
        </a:p>
      </dsp:txBody>
      <dsp:txXfrm>
        <a:off x="3820605" y="2680361"/>
        <a:ext cx="1502789" cy="1502789"/>
      </dsp:txXfrm>
    </dsp:sp>
    <dsp:sp modelId="{79A487B1-B82D-402C-ADC2-4574F60E001B}">
      <dsp:nvSpPr>
        <dsp:cNvPr id="0" name=""/>
        <dsp:cNvSpPr/>
      </dsp:nvSpPr>
      <dsp:spPr>
        <a:xfrm>
          <a:off x="3828157" y="272"/>
          <a:ext cx="1487685" cy="1487685"/>
        </a:xfrm>
        <a:prstGeom prst="ellips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kern="1200" dirty="0" smtClean="0"/>
            <a:t>II. Presencia del juez en las audiencias.</a:t>
          </a:r>
          <a:endParaRPr lang="es-MX" sz="1200" kern="1200" dirty="0"/>
        </a:p>
      </dsp:txBody>
      <dsp:txXfrm>
        <a:off x="4046023" y="218138"/>
        <a:ext cx="1051953" cy="1051953"/>
      </dsp:txXfrm>
    </dsp:sp>
    <dsp:sp modelId="{8328AED7-1CAC-4519-8737-3E5A4A2F30B5}">
      <dsp:nvSpPr>
        <dsp:cNvPr id="0" name=""/>
        <dsp:cNvSpPr/>
      </dsp:nvSpPr>
      <dsp:spPr>
        <a:xfrm>
          <a:off x="5896091" y="965034"/>
          <a:ext cx="1487685" cy="1487685"/>
        </a:xfrm>
        <a:prstGeom prst="ellips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kern="1200" dirty="0" smtClean="0"/>
            <a:t>III. Valor probatorio.</a:t>
          </a:r>
          <a:endParaRPr lang="es-MX" sz="1200" kern="1200" dirty="0"/>
        </a:p>
      </dsp:txBody>
      <dsp:txXfrm>
        <a:off x="6113957" y="1182900"/>
        <a:ext cx="1051953" cy="1051953"/>
      </dsp:txXfrm>
    </dsp:sp>
    <dsp:sp modelId="{FEE78E77-C515-4F2C-8637-20D93857FBA0}">
      <dsp:nvSpPr>
        <dsp:cNvPr id="0" name=""/>
        <dsp:cNvSpPr/>
      </dsp:nvSpPr>
      <dsp:spPr>
        <a:xfrm>
          <a:off x="6448412" y="3285969"/>
          <a:ext cx="1487685" cy="1487685"/>
        </a:xfrm>
        <a:prstGeom prst="ellips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kern="1200" dirty="0" smtClean="0"/>
            <a:t>IV. Juicio oral a cargo del juez que no haya conocido del asunto previamente.</a:t>
          </a:r>
          <a:endParaRPr lang="es-MX" sz="1200" kern="1200" dirty="0"/>
        </a:p>
      </dsp:txBody>
      <dsp:txXfrm>
        <a:off x="6666278" y="3503835"/>
        <a:ext cx="1051953" cy="1051953"/>
      </dsp:txXfrm>
    </dsp:sp>
    <dsp:sp modelId="{6CD7B198-D9A3-4653-B544-0EBC4DFA0619}">
      <dsp:nvSpPr>
        <dsp:cNvPr id="0" name=""/>
        <dsp:cNvSpPr/>
      </dsp:nvSpPr>
      <dsp:spPr>
        <a:xfrm>
          <a:off x="4994280" y="5109393"/>
          <a:ext cx="1487685" cy="1487685"/>
        </a:xfrm>
        <a:prstGeom prst="ellipse">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kern="1200" dirty="0" smtClean="0"/>
            <a:t>V. Carga de la prueba</a:t>
          </a:r>
          <a:endParaRPr lang="es-MX" sz="1200" kern="1200" dirty="0"/>
        </a:p>
      </dsp:txBody>
      <dsp:txXfrm>
        <a:off x="5212146" y="5327259"/>
        <a:ext cx="1051953" cy="1051953"/>
      </dsp:txXfrm>
    </dsp:sp>
    <dsp:sp modelId="{E5666073-EF18-4E7E-9F81-0493393CC5AF}">
      <dsp:nvSpPr>
        <dsp:cNvPr id="0" name=""/>
        <dsp:cNvSpPr/>
      </dsp:nvSpPr>
      <dsp:spPr>
        <a:xfrm>
          <a:off x="2662033" y="5109393"/>
          <a:ext cx="1487685" cy="1487685"/>
        </a:xfrm>
        <a:prstGeom prst="ellipse">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kern="1200" dirty="0" smtClean="0"/>
            <a:t>VI. Equidad procesal.</a:t>
          </a:r>
          <a:endParaRPr lang="es-MX" sz="1200" kern="1200" dirty="0"/>
        </a:p>
      </dsp:txBody>
      <dsp:txXfrm>
        <a:off x="2879899" y="5327259"/>
        <a:ext cx="1051953" cy="1051953"/>
      </dsp:txXfrm>
    </dsp:sp>
    <dsp:sp modelId="{979FE438-8717-490D-9886-9EEF83197A62}">
      <dsp:nvSpPr>
        <dsp:cNvPr id="0" name=""/>
        <dsp:cNvSpPr/>
      </dsp:nvSpPr>
      <dsp:spPr>
        <a:xfrm>
          <a:off x="1207901" y="3285969"/>
          <a:ext cx="1487685" cy="1487685"/>
        </a:xfrm>
        <a:prstGeom prst="ellips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kern="1200" dirty="0" smtClean="0"/>
            <a:t>VII. Terminación anticipada. VIII. La sentencia condenatoria.</a:t>
          </a:r>
          <a:endParaRPr lang="es-MX" sz="1200" kern="1200" dirty="0"/>
        </a:p>
      </dsp:txBody>
      <dsp:txXfrm>
        <a:off x="1425767" y="3503835"/>
        <a:ext cx="1051953" cy="1051953"/>
      </dsp:txXfrm>
    </dsp:sp>
    <dsp:sp modelId="{8F28C8BE-A88E-407E-86A0-20FC7C4BE9A2}">
      <dsp:nvSpPr>
        <dsp:cNvPr id="0" name=""/>
        <dsp:cNvSpPr/>
      </dsp:nvSpPr>
      <dsp:spPr>
        <a:xfrm>
          <a:off x="1726875" y="1012196"/>
          <a:ext cx="1487685" cy="1487685"/>
        </a:xfrm>
        <a:prstGeom prst="ellipse">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MX" sz="1200" kern="1200" dirty="0" smtClean="0"/>
            <a:t>I. Objeto del proceso penal en sus  tres vertientes.</a:t>
          </a:r>
          <a:endParaRPr lang="es-MX" sz="1200" kern="1200" dirty="0"/>
        </a:p>
      </dsp:txBody>
      <dsp:txXfrm>
        <a:off x="1944741" y="1230062"/>
        <a:ext cx="1051953" cy="105195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9C3DC5-4466-411D-9065-3C37F397A05B}">
      <dsp:nvSpPr>
        <dsp:cNvPr id="0" name=""/>
        <dsp:cNvSpPr/>
      </dsp:nvSpPr>
      <dsp:spPr>
        <a:xfrm>
          <a:off x="0" y="193674"/>
          <a:ext cx="2571749" cy="154305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I. A la presunción de inocencia.</a:t>
          </a:r>
          <a:endParaRPr lang="es-MX" sz="1900" kern="1200" dirty="0"/>
        </a:p>
      </dsp:txBody>
      <dsp:txXfrm>
        <a:off x="0" y="193674"/>
        <a:ext cx="2571749" cy="1543050"/>
      </dsp:txXfrm>
    </dsp:sp>
    <dsp:sp modelId="{48324A44-CD12-409E-AAE4-F3F567E26A3E}">
      <dsp:nvSpPr>
        <dsp:cNvPr id="0" name=""/>
        <dsp:cNvSpPr/>
      </dsp:nvSpPr>
      <dsp:spPr>
        <a:xfrm>
          <a:off x="2828925" y="193674"/>
          <a:ext cx="2571749" cy="154305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II. A declarar o guardar silencio.</a:t>
          </a:r>
          <a:endParaRPr lang="es-MX" sz="1900" kern="1200" dirty="0"/>
        </a:p>
      </dsp:txBody>
      <dsp:txXfrm>
        <a:off x="2828925" y="193674"/>
        <a:ext cx="2571749" cy="1543050"/>
      </dsp:txXfrm>
    </dsp:sp>
    <dsp:sp modelId="{CA5C467B-A514-45F5-9526-ED210E42AB6A}">
      <dsp:nvSpPr>
        <dsp:cNvPr id="0" name=""/>
        <dsp:cNvSpPr/>
      </dsp:nvSpPr>
      <dsp:spPr>
        <a:xfrm>
          <a:off x="5657849" y="193674"/>
          <a:ext cx="2571749" cy="1543050"/>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III. A ser informado.</a:t>
          </a:r>
          <a:endParaRPr lang="es-MX" sz="1900" kern="1200" dirty="0"/>
        </a:p>
      </dsp:txBody>
      <dsp:txXfrm>
        <a:off x="5657849" y="193674"/>
        <a:ext cx="2571749" cy="1543050"/>
      </dsp:txXfrm>
    </dsp:sp>
    <dsp:sp modelId="{8E7DEF6E-F619-439B-B446-6B860C400403}">
      <dsp:nvSpPr>
        <dsp:cNvPr id="0" name=""/>
        <dsp:cNvSpPr/>
      </dsp:nvSpPr>
      <dsp:spPr>
        <a:xfrm>
          <a:off x="0" y="1993899"/>
          <a:ext cx="2571749" cy="1543050"/>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IV. A que se le reciban testigos y demás pruebas pertinentes que ofrezca.</a:t>
          </a:r>
          <a:endParaRPr lang="es-MX" sz="1900" kern="1200" dirty="0"/>
        </a:p>
      </dsp:txBody>
      <dsp:txXfrm>
        <a:off x="0" y="1993899"/>
        <a:ext cx="2571749" cy="1543050"/>
      </dsp:txXfrm>
    </dsp:sp>
    <dsp:sp modelId="{33B935A1-8971-4046-BB47-74DDF9EF1ACE}">
      <dsp:nvSpPr>
        <dsp:cNvPr id="0" name=""/>
        <dsp:cNvSpPr/>
      </dsp:nvSpPr>
      <dsp:spPr>
        <a:xfrm>
          <a:off x="2828925" y="1993899"/>
          <a:ext cx="2571749" cy="1543050"/>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V. A ser juzgado en audiencia pública.</a:t>
          </a:r>
        </a:p>
      </dsp:txBody>
      <dsp:txXfrm>
        <a:off x="2828925" y="1993899"/>
        <a:ext cx="2571749" cy="1543050"/>
      </dsp:txXfrm>
    </dsp:sp>
    <dsp:sp modelId="{20C3D07D-5A0A-4A78-A19B-7B3D170738D9}">
      <dsp:nvSpPr>
        <dsp:cNvPr id="0" name=""/>
        <dsp:cNvSpPr/>
      </dsp:nvSpPr>
      <dsp:spPr>
        <a:xfrm>
          <a:off x="5657849" y="1993899"/>
          <a:ext cx="2571749" cy="154305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VI. A que se le faciliten los datos que solicite para su defensa y que consten en el proceso.</a:t>
          </a:r>
          <a:endParaRPr lang="es-MX" sz="1900" kern="1200" dirty="0"/>
        </a:p>
      </dsp:txBody>
      <dsp:txXfrm>
        <a:off x="5657849" y="1993899"/>
        <a:ext cx="2571749" cy="1543050"/>
      </dsp:txXfrm>
    </dsp:sp>
    <dsp:sp modelId="{9FD05908-4AD7-420A-890E-9817087391E5}">
      <dsp:nvSpPr>
        <dsp:cNvPr id="0" name=""/>
        <dsp:cNvSpPr/>
      </dsp:nvSpPr>
      <dsp:spPr>
        <a:xfrm>
          <a:off x="0" y="3794125"/>
          <a:ext cx="2571749" cy="154305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VII. A ser juzgado antes de cuatro meses o antes de un año según la punibilidad del delito.</a:t>
          </a:r>
          <a:endParaRPr lang="es-MX" sz="1900" kern="1200" dirty="0"/>
        </a:p>
      </dsp:txBody>
      <dsp:txXfrm>
        <a:off x="0" y="3794125"/>
        <a:ext cx="2571749" cy="1543050"/>
      </dsp:txXfrm>
    </dsp:sp>
    <dsp:sp modelId="{36D694A9-EEC9-47B7-A22B-A3626413494D}">
      <dsp:nvSpPr>
        <dsp:cNvPr id="0" name=""/>
        <dsp:cNvSpPr/>
      </dsp:nvSpPr>
      <dsp:spPr>
        <a:xfrm>
          <a:off x="2828925" y="3794125"/>
          <a:ext cx="2571749" cy="1543050"/>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VIII. A tener una defensa adecuada por abogado.</a:t>
          </a:r>
          <a:endParaRPr lang="es-MX" sz="1900" kern="1200" dirty="0"/>
        </a:p>
      </dsp:txBody>
      <dsp:txXfrm>
        <a:off x="2828925" y="3794125"/>
        <a:ext cx="2571749" cy="1543050"/>
      </dsp:txXfrm>
    </dsp:sp>
    <dsp:sp modelId="{1DC7EF45-0652-40FB-BCCB-AB20CEF01940}">
      <dsp:nvSpPr>
        <dsp:cNvPr id="0" name=""/>
        <dsp:cNvSpPr/>
      </dsp:nvSpPr>
      <dsp:spPr>
        <a:xfrm>
          <a:off x="5657849" y="3794125"/>
          <a:ext cx="2571749" cy="1543050"/>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IX. A que no se prolongue la prisión o detención por falta de pago de honorarios o prestación de dinero.</a:t>
          </a:r>
          <a:endParaRPr lang="es-MX" sz="1900" kern="1200" dirty="0"/>
        </a:p>
      </dsp:txBody>
      <dsp:txXfrm>
        <a:off x="5657849" y="3794125"/>
        <a:ext cx="2571749" cy="154305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9C3DC5-4466-411D-9065-3C37F397A05B}">
      <dsp:nvSpPr>
        <dsp:cNvPr id="0" name=""/>
        <dsp:cNvSpPr/>
      </dsp:nvSpPr>
      <dsp:spPr>
        <a:xfrm>
          <a:off x="0" y="153144"/>
          <a:ext cx="2857499" cy="171450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I. A recibir asesoría jurídica, y ser informado de los derechos en su favor.</a:t>
          </a:r>
          <a:endParaRPr lang="es-MX" sz="1600" kern="1200" dirty="0"/>
        </a:p>
      </dsp:txBody>
      <dsp:txXfrm>
        <a:off x="0" y="153144"/>
        <a:ext cx="2857499" cy="1714500"/>
      </dsp:txXfrm>
    </dsp:sp>
    <dsp:sp modelId="{48324A44-CD12-409E-AAE4-F3F567E26A3E}">
      <dsp:nvSpPr>
        <dsp:cNvPr id="0" name=""/>
        <dsp:cNvSpPr/>
      </dsp:nvSpPr>
      <dsp:spPr>
        <a:xfrm>
          <a:off x="3143250" y="153144"/>
          <a:ext cx="2857499" cy="171450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II. A coadyuvar con el Ministerio Público.</a:t>
          </a:r>
          <a:endParaRPr lang="es-MX" sz="1600" kern="1200" dirty="0"/>
        </a:p>
      </dsp:txBody>
      <dsp:txXfrm>
        <a:off x="3143250" y="153144"/>
        <a:ext cx="2857499" cy="1714500"/>
      </dsp:txXfrm>
    </dsp:sp>
    <dsp:sp modelId="{CA5C467B-A514-45F5-9526-ED210E42AB6A}">
      <dsp:nvSpPr>
        <dsp:cNvPr id="0" name=""/>
        <dsp:cNvSpPr/>
      </dsp:nvSpPr>
      <dsp:spPr>
        <a:xfrm>
          <a:off x="6286500" y="153144"/>
          <a:ext cx="2857499" cy="1714500"/>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III. A recibir desde la comisión del delito, atención médica y psicológica de emergencia.</a:t>
          </a:r>
          <a:endParaRPr lang="es-MX" sz="1600" kern="1200" dirty="0"/>
        </a:p>
      </dsp:txBody>
      <dsp:txXfrm>
        <a:off x="6286500" y="153144"/>
        <a:ext cx="2857499" cy="1714500"/>
      </dsp:txXfrm>
    </dsp:sp>
    <dsp:sp modelId="{8E7DEF6E-F619-439B-B446-6B860C400403}">
      <dsp:nvSpPr>
        <dsp:cNvPr id="0" name=""/>
        <dsp:cNvSpPr/>
      </dsp:nvSpPr>
      <dsp:spPr>
        <a:xfrm>
          <a:off x="0" y="2153394"/>
          <a:ext cx="2857499" cy="1714500"/>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IV. A que se le repare el daño.</a:t>
          </a:r>
          <a:endParaRPr lang="es-MX" sz="1600" kern="1200" dirty="0"/>
        </a:p>
      </dsp:txBody>
      <dsp:txXfrm>
        <a:off x="0" y="2153394"/>
        <a:ext cx="2857499" cy="1714500"/>
      </dsp:txXfrm>
    </dsp:sp>
    <dsp:sp modelId="{33B935A1-8971-4046-BB47-74DDF9EF1ACE}">
      <dsp:nvSpPr>
        <dsp:cNvPr id="0" name=""/>
        <dsp:cNvSpPr/>
      </dsp:nvSpPr>
      <dsp:spPr>
        <a:xfrm>
          <a:off x="3143250" y="2153394"/>
          <a:ext cx="2857499" cy="1714500"/>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V. Al resguardo de su identidad.</a:t>
          </a:r>
        </a:p>
      </dsp:txBody>
      <dsp:txXfrm>
        <a:off x="3143250" y="2153394"/>
        <a:ext cx="2857499" cy="1714500"/>
      </dsp:txXfrm>
    </dsp:sp>
    <dsp:sp modelId="{20C3D07D-5A0A-4A78-A19B-7B3D170738D9}">
      <dsp:nvSpPr>
        <dsp:cNvPr id="0" name=""/>
        <dsp:cNvSpPr/>
      </dsp:nvSpPr>
      <dsp:spPr>
        <a:xfrm>
          <a:off x="6286500" y="2153394"/>
          <a:ext cx="2857499" cy="171450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VI. A solicitar las medidas cautelares y providencias necesarias para la protección de sus derechos</a:t>
          </a:r>
          <a:endParaRPr lang="es-MX" sz="1600" kern="1200" dirty="0"/>
        </a:p>
      </dsp:txBody>
      <dsp:txXfrm>
        <a:off x="6286500" y="2153394"/>
        <a:ext cx="2857499" cy="1714500"/>
      </dsp:txXfrm>
    </dsp:sp>
    <dsp:sp modelId="{9FD05908-4AD7-420A-890E-9817087391E5}">
      <dsp:nvSpPr>
        <dsp:cNvPr id="0" name=""/>
        <dsp:cNvSpPr/>
      </dsp:nvSpPr>
      <dsp:spPr>
        <a:xfrm>
          <a:off x="3179254" y="3960436"/>
          <a:ext cx="2857499" cy="171450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VII. A impugnar las omisiones del M.P. en la investigación de los delitos, así como las resoluciones de reserva, no ejercicio, desistimiento de la acción penal o suspensión del procedimiento.</a:t>
          </a:r>
          <a:endParaRPr lang="es-MX" sz="1600" kern="1200" dirty="0"/>
        </a:p>
      </dsp:txBody>
      <dsp:txXfrm>
        <a:off x="3179254" y="3960436"/>
        <a:ext cx="2857499" cy="17145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D8B80E-8BDD-4262-BE50-9A477EA3DFF7}">
      <dsp:nvSpPr>
        <dsp:cNvPr id="0" name=""/>
        <dsp:cNvSpPr/>
      </dsp:nvSpPr>
      <dsp:spPr>
        <a:xfrm>
          <a:off x="2602132" y="56977"/>
          <a:ext cx="3148662" cy="1574331"/>
        </a:xfrm>
        <a:prstGeom prst="roundRect">
          <a:avLst>
            <a:gd name="adj" fmla="val 10000"/>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MX" sz="2300" kern="1200" dirty="0" smtClean="0"/>
            <a:t>Supresiones:</a:t>
          </a:r>
          <a:endParaRPr lang="es-MX" sz="2300" kern="1200" dirty="0"/>
        </a:p>
      </dsp:txBody>
      <dsp:txXfrm>
        <a:off x="2648243" y="103088"/>
        <a:ext cx="3056440" cy="1482109"/>
      </dsp:txXfrm>
    </dsp:sp>
    <dsp:sp modelId="{C4879882-3C40-444A-A4A2-6272D043AEE2}">
      <dsp:nvSpPr>
        <dsp:cNvPr id="0" name=""/>
        <dsp:cNvSpPr/>
      </dsp:nvSpPr>
      <dsp:spPr>
        <a:xfrm rot="3600000">
          <a:off x="4655743" y="2820836"/>
          <a:ext cx="1642058" cy="551015"/>
        </a:xfrm>
        <a:prstGeom prst="leftRightArrow">
          <a:avLst>
            <a:gd name="adj1" fmla="val 60000"/>
            <a:gd name="adj2" fmla="val 50000"/>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s-MX" sz="1800" kern="1200"/>
        </a:p>
      </dsp:txBody>
      <dsp:txXfrm>
        <a:off x="4821048" y="2931039"/>
        <a:ext cx="1311449" cy="330609"/>
      </dsp:txXfrm>
    </dsp:sp>
    <dsp:sp modelId="{E6BA1281-004B-4981-BEE5-F2C214F84C0F}">
      <dsp:nvSpPr>
        <dsp:cNvPr id="0" name=""/>
        <dsp:cNvSpPr/>
      </dsp:nvSpPr>
      <dsp:spPr>
        <a:xfrm>
          <a:off x="5202750" y="4561379"/>
          <a:ext cx="3148662" cy="1574331"/>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MX" sz="2300" kern="1200" dirty="0" smtClean="0"/>
            <a:t>Desaparece la averiguación previa y se crea la carpeta de investigación.</a:t>
          </a:r>
          <a:endParaRPr lang="es-MX" sz="2300" kern="1200" dirty="0"/>
        </a:p>
      </dsp:txBody>
      <dsp:txXfrm>
        <a:off x="5248861" y="4607490"/>
        <a:ext cx="3056440" cy="1482109"/>
      </dsp:txXfrm>
    </dsp:sp>
    <dsp:sp modelId="{AFAD28A4-CCA4-48CF-BB65-A0FB8EA41A12}">
      <dsp:nvSpPr>
        <dsp:cNvPr id="0" name=""/>
        <dsp:cNvSpPr/>
      </dsp:nvSpPr>
      <dsp:spPr>
        <a:xfrm rot="10800000">
          <a:off x="3355434" y="5073036"/>
          <a:ext cx="1642058" cy="551015"/>
        </a:xfrm>
        <a:prstGeom prst="leftRightArrow">
          <a:avLst>
            <a:gd name="adj1" fmla="val 60000"/>
            <a:gd name="adj2" fmla="val 50000"/>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s-MX" sz="1800" kern="1200"/>
        </a:p>
      </dsp:txBody>
      <dsp:txXfrm rot="10800000">
        <a:off x="3520738" y="5183239"/>
        <a:ext cx="1311449" cy="330609"/>
      </dsp:txXfrm>
    </dsp:sp>
    <dsp:sp modelId="{3E690484-604C-47F2-9629-0BFFC8DB8FAB}">
      <dsp:nvSpPr>
        <dsp:cNvPr id="0" name=""/>
        <dsp:cNvSpPr/>
      </dsp:nvSpPr>
      <dsp:spPr>
        <a:xfrm>
          <a:off x="1515" y="4561379"/>
          <a:ext cx="3148662" cy="1574331"/>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MX" sz="2300" kern="1200" dirty="0" smtClean="0"/>
            <a:t>Desaparece el careo.</a:t>
          </a:r>
          <a:endParaRPr lang="es-MX" sz="2300" kern="1200" dirty="0"/>
        </a:p>
      </dsp:txBody>
      <dsp:txXfrm>
        <a:off x="47626" y="4607490"/>
        <a:ext cx="3056440" cy="1482109"/>
      </dsp:txXfrm>
    </dsp:sp>
    <dsp:sp modelId="{EF272D50-A23D-4213-8099-F50D08F86FDB}">
      <dsp:nvSpPr>
        <dsp:cNvPr id="0" name=""/>
        <dsp:cNvSpPr/>
      </dsp:nvSpPr>
      <dsp:spPr>
        <a:xfrm rot="18000000">
          <a:off x="2055126" y="2820836"/>
          <a:ext cx="1642058" cy="551015"/>
        </a:xfrm>
        <a:prstGeom prst="leftRightArrow">
          <a:avLst>
            <a:gd name="adj1" fmla="val 60000"/>
            <a:gd name="adj2" fmla="val 50000"/>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s-MX" sz="1800" kern="1200"/>
        </a:p>
      </dsp:txBody>
      <dsp:txXfrm>
        <a:off x="2220431" y="2931039"/>
        <a:ext cx="1311449" cy="33060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22FC69-9B68-4D62-95DB-FF2BBAE3150D}">
      <dsp:nvSpPr>
        <dsp:cNvPr id="0" name=""/>
        <dsp:cNvSpPr/>
      </dsp:nvSpPr>
      <dsp:spPr>
        <a:xfrm>
          <a:off x="3648893" y="4374"/>
          <a:ext cx="1846212" cy="1200038"/>
        </a:xfrm>
        <a:prstGeom prst="roundRect">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Ejercicio privado de la acción penal.</a:t>
          </a:r>
          <a:endParaRPr lang="es-MX" sz="1600" kern="1200" dirty="0"/>
        </a:p>
      </dsp:txBody>
      <dsp:txXfrm>
        <a:off x="3707474" y="62955"/>
        <a:ext cx="1729050" cy="1082876"/>
      </dsp:txXfrm>
    </dsp:sp>
    <dsp:sp modelId="{36132A3B-9FAB-450B-8C61-B83974AAAF92}">
      <dsp:nvSpPr>
        <dsp:cNvPr id="0" name=""/>
        <dsp:cNvSpPr/>
      </dsp:nvSpPr>
      <dsp:spPr>
        <a:xfrm>
          <a:off x="1747393" y="604393"/>
          <a:ext cx="5649213" cy="5649213"/>
        </a:xfrm>
        <a:custGeom>
          <a:avLst/>
          <a:gdLst/>
          <a:ahLst/>
          <a:cxnLst/>
          <a:rect l="0" t="0" r="0" b="0"/>
          <a:pathLst>
            <a:path>
              <a:moveTo>
                <a:pt x="3979405" y="246847"/>
              </a:moveTo>
              <a:arcTo wR="2824606" hR="2824606" stAng="17647901" swAng="92275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33EAAB6-2A32-44C2-980B-51A0A20208DE}">
      <dsp:nvSpPr>
        <dsp:cNvPr id="0" name=""/>
        <dsp:cNvSpPr/>
      </dsp:nvSpPr>
      <dsp:spPr>
        <a:xfrm>
          <a:off x="6095074" y="1416677"/>
          <a:ext cx="1846212" cy="1200038"/>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Organización del sistema nacional de seguridad pública.</a:t>
          </a:r>
          <a:endParaRPr lang="es-MX" sz="1600" kern="1200" dirty="0"/>
        </a:p>
      </dsp:txBody>
      <dsp:txXfrm>
        <a:off x="6153655" y="1475258"/>
        <a:ext cx="1729050" cy="1082876"/>
      </dsp:txXfrm>
    </dsp:sp>
    <dsp:sp modelId="{8CB192EC-2037-4F2B-84C8-A071E2C070D3}">
      <dsp:nvSpPr>
        <dsp:cNvPr id="0" name=""/>
        <dsp:cNvSpPr/>
      </dsp:nvSpPr>
      <dsp:spPr>
        <a:xfrm>
          <a:off x="1747393" y="604393"/>
          <a:ext cx="5649213" cy="5649213"/>
        </a:xfrm>
        <a:custGeom>
          <a:avLst/>
          <a:gdLst/>
          <a:ahLst/>
          <a:cxnLst/>
          <a:rect l="0" t="0" r="0" b="0"/>
          <a:pathLst>
            <a:path>
              <a:moveTo>
                <a:pt x="5605250" y="2328193"/>
              </a:moveTo>
              <a:arcTo wR="2824606" hR="2824606" stAng="20992676" swAng="121464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5209233-3546-4540-9E15-AA13ACDD14E6}">
      <dsp:nvSpPr>
        <dsp:cNvPr id="0" name=""/>
        <dsp:cNvSpPr/>
      </dsp:nvSpPr>
      <dsp:spPr>
        <a:xfrm>
          <a:off x="6095074" y="4241284"/>
          <a:ext cx="1846212" cy="1200038"/>
        </a:xfrm>
        <a:prstGeom prst="roundRect">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Criterios de oportunidad a criterio del Ministerio Público.</a:t>
          </a:r>
          <a:endParaRPr lang="es-MX" sz="1600" kern="1200" dirty="0"/>
        </a:p>
      </dsp:txBody>
      <dsp:txXfrm>
        <a:off x="6153655" y="4299865"/>
        <a:ext cx="1729050" cy="1082876"/>
      </dsp:txXfrm>
    </dsp:sp>
    <dsp:sp modelId="{61D1AADA-2FC8-4F5C-97F0-E22805B9D595}">
      <dsp:nvSpPr>
        <dsp:cNvPr id="0" name=""/>
        <dsp:cNvSpPr/>
      </dsp:nvSpPr>
      <dsp:spPr>
        <a:xfrm>
          <a:off x="1747393" y="604393"/>
          <a:ext cx="5649213" cy="5649213"/>
        </a:xfrm>
        <a:custGeom>
          <a:avLst/>
          <a:gdLst/>
          <a:ahLst/>
          <a:cxnLst/>
          <a:rect l="0" t="0" r="0" b="0"/>
          <a:pathLst>
            <a:path>
              <a:moveTo>
                <a:pt x="4621691" y="5003801"/>
              </a:moveTo>
              <a:arcTo wR="2824606" hR="2824606" stAng="3029347" swAng="92275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0DFD681B-5011-4A26-B465-770BA0EFD866}">
      <dsp:nvSpPr>
        <dsp:cNvPr id="0" name=""/>
        <dsp:cNvSpPr/>
      </dsp:nvSpPr>
      <dsp:spPr>
        <a:xfrm>
          <a:off x="3648893" y="5653587"/>
          <a:ext cx="1846212" cy="1200038"/>
        </a:xfrm>
        <a:prstGeom prst="roundRect">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Jueces de ejecución.</a:t>
          </a:r>
          <a:endParaRPr lang="es-MX" sz="1600" kern="1200" dirty="0"/>
        </a:p>
      </dsp:txBody>
      <dsp:txXfrm>
        <a:off x="3707474" y="5712168"/>
        <a:ext cx="1729050" cy="1082876"/>
      </dsp:txXfrm>
    </dsp:sp>
    <dsp:sp modelId="{B6719865-9813-43CA-B594-69A92CFD4DD8}">
      <dsp:nvSpPr>
        <dsp:cNvPr id="0" name=""/>
        <dsp:cNvSpPr/>
      </dsp:nvSpPr>
      <dsp:spPr>
        <a:xfrm>
          <a:off x="1747393" y="604393"/>
          <a:ext cx="5649213" cy="5649213"/>
        </a:xfrm>
        <a:custGeom>
          <a:avLst/>
          <a:gdLst/>
          <a:ahLst/>
          <a:cxnLst/>
          <a:rect l="0" t="0" r="0" b="0"/>
          <a:pathLst>
            <a:path>
              <a:moveTo>
                <a:pt x="1669808" y="5402366"/>
              </a:moveTo>
              <a:arcTo wR="2824606" hR="2824606" stAng="6847901" swAng="92275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3A6D5D5-DA1C-410F-8812-7A332E2B6548}">
      <dsp:nvSpPr>
        <dsp:cNvPr id="0" name=""/>
        <dsp:cNvSpPr/>
      </dsp:nvSpPr>
      <dsp:spPr>
        <a:xfrm>
          <a:off x="1202712" y="4241284"/>
          <a:ext cx="1846212" cy="1200038"/>
        </a:xfrm>
        <a:prstGeom prst="roundRect">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Jueces de modificación de sentencias.</a:t>
          </a:r>
          <a:endParaRPr lang="es-MX" sz="1600" kern="1200" dirty="0"/>
        </a:p>
      </dsp:txBody>
      <dsp:txXfrm>
        <a:off x="1261293" y="4299865"/>
        <a:ext cx="1729050" cy="1082876"/>
      </dsp:txXfrm>
    </dsp:sp>
    <dsp:sp modelId="{5BB948F8-C6E2-4EBD-B4F1-8788005DBE9B}">
      <dsp:nvSpPr>
        <dsp:cNvPr id="0" name=""/>
        <dsp:cNvSpPr/>
      </dsp:nvSpPr>
      <dsp:spPr>
        <a:xfrm>
          <a:off x="1747393" y="604393"/>
          <a:ext cx="5649213" cy="5649213"/>
        </a:xfrm>
        <a:custGeom>
          <a:avLst/>
          <a:gdLst/>
          <a:ahLst/>
          <a:cxnLst/>
          <a:rect l="0" t="0" r="0" b="0"/>
          <a:pathLst>
            <a:path>
              <a:moveTo>
                <a:pt x="43963" y="3321019"/>
              </a:moveTo>
              <a:arcTo wR="2824606" hR="2824606" stAng="10192676" swAng="121464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758C3F6-30F4-4D40-8723-97F40A819E09}">
      <dsp:nvSpPr>
        <dsp:cNvPr id="0" name=""/>
        <dsp:cNvSpPr/>
      </dsp:nvSpPr>
      <dsp:spPr>
        <a:xfrm>
          <a:off x="1202712" y="1416677"/>
          <a:ext cx="1846212" cy="1200038"/>
        </a:xfrm>
        <a:prstGeom prst="roundRect">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MX" sz="1600" kern="1200" dirty="0" smtClean="0"/>
            <a:t>Facultad de investigación de policías bajo el mando del M.P.</a:t>
          </a:r>
          <a:endParaRPr lang="es-MX" sz="1600" kern="1200" dirty="0"/>
        </a:p>
      </dsp:txBody>
      <dsp:txXfrm>
        <a:off x="1261293" y="1475258"/>
        <a:ext cx="1729050" cy="1082876"/>
      </dsp:txXfrm>
    </dsp:sp>
    <dsp:sp modelId="{6EC88D0C-6DDA-4B1B-B42A-EEDE2DD91B22}">
      <dsp:nvSpPr>
        <dsp:cNvPr id="0" name=""/>
        <dsp:cNvSpPr/>
      </dsp:nvSpPr>
      <dsp:spPr>
        <a:xfrm>
          <a:off x="1747393" y="604393"/>
          <a:ext cx="5649213" cy="5649213"/>
        </a:xfrm>
        <a:custGeom>
          <a:avLst/>
          <a:gdLst/>
          <a:ahLst/>
          <a:cxnLst/>
          <a:rect l="0" t="0" r="0" b="0"/>
          <a:pathLst>
            <a:path>
              <a:moveTo>
                <a:pt x="1027521" y="645412"/>
              </a:moveTo>
              <a:arcTo wR="2824606" hR="2824606" stAng="13829347" swAng="92275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A831DF-07F4-47DA-AAB3-CAA3A08030EE}">
      <dsp:nvSpPr>
        <dsp:cNvPr id="0" name=""/>
        <dsp:cNvSpPr/>
      </dsp:nvSpPr>
      <dsp:spPr>
        <a:xfrm>
          <a:off x="3302056" y="2348878"/>
          <a:ext cx="2539886" cy="2160242"/>
        </a:xfrm>
        <a:prstGeom prst="ellips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s-MX" sz="2200" kern="1200" dirty="0" smtClean="0"/>
            <a:t>Carácter de las instituciones de seguridad pública:</a:t>
          </a:r>
          <a:endParaRPr lang="es-MX" sz="2200" kern="1200" dirty="0"/>
        </a:p>
      </dsp:txBody>
      <dsp:txXfrm>
        <a:off x="3674014" y="2665238"/>
        <a:ext cx="1795970" cy="1527522"/>
      </dsp:txXfrm>
    </dsp:sp>
    <dsp:sp modelId="{B2A1D759-7883-4ADD-BAD4-E4F1887054F6}">
      <dsp:nvSpPr>
        <dsp:cNvPr id="0" name=""/>
        <dsp:cNvSpPr/>
      </dsp:nvSpPr>
      <dsp:spPr>
        <a:xfrm rot="16200000">
          <a:off x="4414883" y="2173041"/>
          <a:ext cx="314233" cy="37441"/>
        </a:xfrm>
        <a:custGeom>
          <a:avLst/>
          <a:gdLst/>
          <a:ahLst/>
          <a:cxnLst/>
          <a:rect l="0" t="0" r="0" b="0"/>
          <a:pathLst>
            <a:path>
              <a:moveTo>
                <a:pt x="0" y="18720"/>
              </a:moveTo>
              <a:lnTo>
                <a:pt x="314233" y="18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a:off x="4414883" y="2182839"/>
        <a:ext cx="314233" cy="17844"/>
      </dsp:txXfrm>
    </dsp:sp>
    <dsp:sp modelId="{0D5957D4-13A4-407A-B83B-3B536E0F3018}">
      <dsp:nvSpPr>
        <dsp:cNvPr id="0" name=""/>
        <dsp:cNvSpPr/>
      </dsp:nvSpPr>
      <dsp:spPr>
        <a:xfrm>
          <a:off x="3302056" y="-125596"/>
          <a:ext cx="2539886" cy="2160242"/>
        </a:xfrm>
        <a:prstGeom prst="ellipse">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MX" sz="1400" kern="1200" dirty="0" smtClean="0"/>
            <a:t>a)  Coordinación en el servicio profesional de carrera.</a:t>
          </a:r>
          <a:endParaRPr lang="es-MX" sz="1400" kern="1200" dirty="0"/>
        </a:p>
      </dsp:txBody>
      <dsp:txXfrm>
        <a:off x="3674014" y="190764"/>
        <a:ext cx="1795970" cy="1527522"/>
      </dsp:txXfrm>
    </dsp:sp>
    <dsp:sp modelId="{849AC8CA-096F-4B80-B779-7B2519220108}">
      <dsp:nvSpPr>
        <dsp:cNvPr id="0" name=""/>
        <dsp:cNvSpPr/>
      </dsp:nvSpPr>
      <dsp:spPr>
        <a:xfrm rot="21521241">
          <a:off x="5841403" y="3374279"/>
          <a:ext cx="603349" cy="37441"/>
        </a:xfrm>
        <a:custGeom>
          <a:avLst/>
          <a:gdLst/>
          <a:ahLst/>
          <a:cxnLst/>
          <a:rect l="0" t="0" r="0" b="0"/>
          <a:pathLst>
            <a:path>
              <a:moveTo>
                <a:pt x="0" y="18720"/>
              </a:moveTo>
              <a:lnTo>
                <a:pt x="603349" y="18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a:off x="5841403" y="3375868"/>
        <a:ext cx="603349" cy="34262"/>
      </dsp:txXfrm>
    </dsp:sp>
    <dsp:sp modelId="{B62BC13E-5FC9-4FAE-A459-D950C55879F0}">
      <dsp:nvSpPr>
        <dsp:cNvPr id="0" name=""/>
        <dsp:cNvSpPr/>
      </dsp:nvSpPr>
      <dsp:spPr>
        <a:xfrm>
          <a:off x="6444212" y="2276879"/>
          <a:ext cx="2539886" cy="2160242"/>
        </a:xfrm>
        <a:prstGeom prst="ellipse">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MX" sz="1400" kern="1200" dirty="0" smtClean="0"/>
            <a:t>b) Establecimiento de base de datos </a:t>
          </a:r>
          <a:r>
            <a:rPr lang="es-MX" sz="1400" kern="1200" dirty="0" err="1" smtClean="0"/>
            <a:t>criminalístico</a:t>
          </a:r>
          <a:r>
            <a:rPr lang="es-MX" sz="1400" kern="1200" dirty="0" smtClean="0"/>
            <a:t> y de personal.</a:t>
          </a:r>
          <a:endParaRPr lang="es-MX" sz="1400" kern="1200" dirty="0"/>
        </a:p>
      </dsp:txBody>
      <dsp:txXfrm>
        <a:off x="6816170" y="2593239"/>
        <a:ext cx="1795970" cy="1527522"/>
      </dsp:txXfrm>
    </dsp:sp>
    <dsp:sp modelId="{4484F32E-DC75-4AE8-AA8D-D08E404C10AD}">
      <dsp:nvSpPr>
        <dsp:cNvPr id="0" name=""/>
        <dsp:cNvSpPr/>
      </dsp:nvSpPr>
      <dsp:spPr>
        <a:xfrm rot="5436410">
          <a:off x="4401726" y="4647517"/>
          <a:ext cx="314339" cy="37441"/>
        </a:xfrm>
        <a:custGeom>
          <a:avLst/>
          <a:gdLst/>
          <a:ahLst/>
          <a:cxnLst/>
          <a:rect l="0" t="0" r="0" b="0"/>
          <a:pathLst>
            <a:path>
              <a:moveTo>
                <a:pt x="0" y="18720"/>
              </a:moveTo>
              <a:lnTo>
                <a:pt x="314339" y="18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rot="10800000">
        <a:off x="4401726" y="4657312"/>
        <a:ext cx="314339" cy="17850"/>
      </dsp:txXfrm>
    </dsp:sp>
    <dsp:sp modelId="{8A9645B1-04A2-4703-A8D5-82B42D56CE40}">
      <dsp:nvSpPr>
        <dsp:cNvPr id="0" name=""/>
        <dsp:cNvSpPr/>
      </dsp:nvSpPr>
      <dsp:spPr>
        <a:xfrm>
          <a:off x="3275848" y="4823354"/>
          <a:ext cx="2539886" cy="2160242"/>
        </a:xfrm>
        <a:prstGeom prst="ellipse">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MX" sz="1400" kern="1200" dirty="0" smtClean="0"/>
            <a:t>c) Formulación de políticas públicas tendientes a prevenir la comisión de delitos.</a:t>
          </a:r>
          <a:endParaRPr lang="es-MX" sz="1400" kern="1200" dirty="0"/>
        </a:p>
      </dsp:txBody>
      <dsp:txXfrm>
        <a:off x="3647806" y="5139714"/>
        <a:ext cx="1795970" cy="1527522"/>
      </dsp:txXfrm>
    </dsp:sp>
    <dsp:sp modelId="{2808746B-B993-4A4A-80D2-A051BDDA92D9}">
      <dsp:nvSpPr>
        <dsp:cNvPr id="0" name=""/>
        <dsp:cNvSpPr/>
      </dsp:nvSpPr>
      <dsp:spPr>
        <a:xfrm rot="10874952">
          <a:off x="2539388" y="3374276"/>
          <a:ext cx="763176" cy="37441"/>
        </a:xfrm>
        <a:custGeom>
          <a:avLst/>
          <a:gdLst/>
          <a:ahLst/>
          <a:cxnLst/>
          <a:rect l="0" t="0" r="0" b="0"/>
          <a:pathLst>
            <a:path>
              <a:moveTo>
                <a:pt x="0" y="18720"/>
              </a:moveTo>
              <a:lnTo>
                <a:pt x="763176" y="18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rot="10800000">
        <a:off x="2539388" y="3371328"/>
        <a:ext cx="763176" cy="43338"/>
      </dsp:txXfrm>
    </dsp:sp>
    <dsp:sp modelId="{B4A9C90E-FAAE-4C5D-A50F-E110FF5E967E}">
      <dsp:nvSpPr>
        <dsp:cNvPr id="0" name=""/>
        <dsp:cNvSpPr/>
      </dsp:nvSpPr>
      <dsp:spPr>
        <a:xfrm>
          <a:off x="10" y="2276874"/>
          <a:ext cx="2539886" cy="2160242"/>
        </a:xfrm>
        <a:prstGeom prst="ellipse">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MX" sz="1400" kern="1200" dirty="0" smtClean="0"/>
            <a:t>d) Coadyuvancia de la comunidad en procesos de evaluación de las políticas de prevención del delito.</a:t>
          </a:r>
          <a:endParaRPr lang="es-MX" sz="1400" kern="1200" dirty="0"/>
        </a:p>
      </dsp:txBody>
      <dsp:txXfrm>
        <a:off x="371968" y="2593234"/>
        <a:ext cx="1795970" cy="152752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BE3566-0746-4BFD-B7B3-2CA17799C7C9}">
      <dsp:nvSpPr>
        <dsp:cNvPr id="0" name=""/>
        <dsp:cNvSpPr/>
      </dsp:nvSpPr>
      <dsp:spPr>
        <a:xfrm>
          <a:off x="2450927" y="921"/>
          <a:ext cx="3012021" cy="1169061"/>
        </a:xfrm>
        <a:prstGeom prst="roundRect">
          <a:avLst>
            <a:gd name="adj" fmla="val 10000"/>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87630" tIns="58420" rIns="87630" bIns="58420" numCol="1" spcCol="1270" anchor="ctr" anchorCtr="0">
          <a:noAutofit/>
        </a:bodyPr>
        <a:lstStyle/>
        <a:p>
          <a:pPr lvl="0" algn="ctr" defTabSz="2044700">
            <a:lnSpc>
              <a:spcPct val="90000"/>
            </a:lnSpc>
            <a:spcBef>
              <a:spcPct val="0"/>
            </a:spcBef>
            <a:spcAft>
              <a:spcPct val="35000"/>
            </a:spcAft>
          </a:pPr>
          <a:r>
            <a:rPr lang="es-MX" sz="4600" kern="1200" dirty="0" smtClean="0"/>
            <a:t>Artículo 22.</a:t>
          </a:r>
          <a:endParaRPr lang="es-MX" sz="4600" kern="1200" dirty="0"/>
        </a:p>
      </dsp:txBody>
      <dsp:txXfrm>
        <a:off x="2485168" y="35162"/>
        <a:ext cx="2943539" cy="1100579"/>
      </dsp:txXfrm>
    </dsp:sp>
    <dsp:sp modelId="{E6011DD6-62CC-461C-9B3F-93438F45A3D1}">
      <dsp:nvSpPr>
        <dsp:cNvPr id="0" name=""/>
        <dsp:cNvSpPr/>
      </dsp:nvSpPr>
      <dsp:spPr>
        <a:xfrm>
          <a:off x="2752129" y="1169983"/>
          <a:ext cx="301202" cy="1706128"/>
        </a:xfrm>
        <a:custGeom>
          <a:avLst/>
          <a:gdLst/>
          <a:ahLst/>
          <a:cxnLst/>
          <a:rect l="0" t="0" r="0" b="0"/>
          <a:pathLst>
            <a:path>
              <a:moveTo>
                <a:pt x="0" y="0"/>
              </a:moveTo>
              <a:lnTo>
                <a:pt x="0" y="1706128"/>
              </a:lnTo>
              <a:lnTo>
                <a:pt x="301202" y="1706128"/>
              </a:lnTo>
            </a:path>
          </a:pathLst>
        </a:custGeom>
        <a:noFill/>
        <a:ln w="25400" cap="flat" cmpd="sng" algn="ctr">
          <a:solidFill>
            <a:schemeClr val="accent6">
              <a:lumMod val="75000"/>
            </a:schemeClr>
          </a:solidFill>
          <a:prstDash val="solid"/>
        </a:ln>
        <a:effectLst/>
      </dsp:spPr>
      <dsp:style>
        <a:lnRef idx="2">
          <a:scrgbClr r="0" g="0" b="0"/>
        </a:lnRef>
        <a:fillRef idx="0">
          <a:scrgbClr r="0" g="0" b="0"/>
        </a:fillRef>
        <a:effectRef idx="0">
          <a:scrgbClr r="0" g="0" b="0"/>
        </a:effectRef>
        <a:fontRef idx="minor"/>
      </dsp:style>
    </dsp:sp>
    <dsp:sp modelId="{6BD179E8-0EC7-44BC-9F79-623160509A8D}">
      <dsp:nvSpPr>
        <dsp:cNvPr id="0" name=""/>
        <dsp:cNvSpPr/>
      </dsp:nvSpPr>
      <dsp:spPr>
        <a:xfrm>
          <a:off x="3053331" y="1738693"/>
          <a:ext cx="3639740" cy="2274837"/>
        </a:xfrm>
        <a:prstGeom prst="roundRect">
          <a:avLst>
            <a:gd name="adj" fmla="val 10000"/>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s-MX" sz="2400" kern="1200" dirty="0" smtClean="0"/>
            <a:t>Principio de </a:t>
          </a:r>
          <a:r>
            <a:rPr lang="es-MX" sz="2400" i="1" kern="1200" dirty="0" smtClean="0"/>
            <a:t>proporcionalidad</a:t>
          </a:r>
          <a:r>
            <a:rPr lang="es-MX" sz="2400" i="0" kern="1200" dirty="0" smtClean="0"/>
            <a:t> en la sentencia, respecto del bien jurídicamente tutelado y el grado de afectación.</a:t>
          </a:r>
          <a:endParaRPr lang="es-MX" sz="2400" kern="1200" dirty="0"/>
        </a:p>
      </dsp:txBody>
      <dsp:txXfrm>
        <a:off x="3119959" y="1805321"/>
        <a:ext cx="3506484" cy="2141581"/>
      </dsp:txXfrm>
    </dsp:sp>
    <dsp:sp modelId="{770E8CF8-BB17-4769-8C23-F95019147911}">
      <dsp:nvSpPr>
        <dsp:cNvPr id="0" name=""/>
        <dsp:cNvSpPr/>
      </dsp:nvSpPr>
      <dsp:spPr>
        <a:xfrm>
          <a:off x="2752129" y="1169983"/>
          <a:ext cx="301202" cy="4549675"/>
        </a:xfrm>
        <a:custGeom>
          <a:avLst/>
          <a:gdLst/>
          <a:ahLst/>
          <a:cxnLst/>
          <a:rect l="0" t="0" r="0" b="0"/>
          <a:pathLst>
            <a:path>
              <a:moveTo>
                <a:pt x="0" y="0"/>
              </a:moveTo>
              <a:lnTo>
                <a:pt x="0" y="4549675"/>
              </a:lnTo>
              <a:lnTo>
                <a:pt x="301202" y="4549675"/>
              </a:lnTo>
            </a:path>
          </a:pathLst>
        </a:custGeom>
        <a:noFill/>
        <a:ln w="25400" cap="flat" cmpd="sng" algn="ctr">
          <a:solidFill>
            <a:schemeClr val="accent6">
              <a:lumMod val="75000"/>
            </a:schemeClr>
          </a:solidFill>
          <a:prstDash val="solid"/>
        </a:ln>
        <a:effectLst/>
      </dsp:spPr>
      <dsp:style>
        <a:lnRef idx="2">
          <a:scrgbClr r="0" g="0" b="0"/>
        </a:lnRef>
        <a:fillRef idx="0">
          <a:scrgbClr r="0" g="0" b="0"/>
        </a:fillRef>
        <a:effectRef idx="0">
          <a:scrgbClr r="0" g="0" b="0"/>
        </a:effectRef>
        <a:fontRef idx="minor"/>
      </dsp:style>
    </dsp:sp>
    <dsp:sp modelId="{54C3508B-3116-4FD9-9654-5032064D8F83}">
      <dsp:nvSpPr>
        <dsp:cNvPr id="0" name=""/>
        <dsp:cNvSpPr/>
      </dsp:nvSpPr>
      <dsp:spPr>
        <a:xfrm>
          <a:off x="3053331" y="4582240"/>
          <a:ext cx="3639740" cy="2274837"/>
        </a:xfrm>
        <a:prstGeom prst="roundRect">
          <a:avLst>
            <a:gd name="adj" fmla="val 10000"/>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s-MX" sz="2400" kern="1200" dirty="0" smtClean="0"/>
            <a:t>Extinción de dominio autónomo del proceso penal.</a:t>
          </a:r>
          <a:endParaRPr lang="es-MX" sz="2400" kern="1200" dirty="0"/>
        </a:p>
      </dsp:txBody>
      <dsp:txXfrm>
        <a:off x="3119959" y="4648868"/>
        <a:ext cx="3506484" cy="214158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7EBB9C-CF64-4DA1-BC7F-D48CAF869C72}">
      <dsp:nvSpPr>
        <dsp:cNvPr id="0" name=""/>
        <dsp:cNvSpPr/>
      </dsp:nvSpPr>
      <dsp:spPr>
        <a:xfrm>
          <a:off x="4449307" y="766649"/>
          <a:ext cx="91440" cy="398397"/>
        </a:xfrm>
        <a:custGeom>
          <a:avLst/>
          <a:gdLst/>
          <a:ahLst/>
          <a:cxnLst/>
          <a:rect l="0" t="0" r="0" b="0"/>
          <a:pathLst>
            <a:path>
              <a:moveTo>
                <a:pt x="122692" y="0"/>
              </a:moveTo>
              <a:lnTo>
                <a:pt x="45720" y="0"/>
              </a:lnTo>
              <a:lnTo>
                <a:pt x="45720" y="398397"/>
              </a:lnTo>
            </a:path>
          </a:pathLst>
        </a:custGeom>
        <a:noFill/>
        <a:ln w="25400" cap="flat" cmpd="sng" algn="ctr">
          <a:solidFill>
            <a:schemeClr val="accent6">
              <a:lumMod val="75000"/>
            </a:schemeClr>
          </a:solidFill>
          <a:prstDash val="solid"/>
        </a:ln>
        <a:effectLst/>
      </dsp:spPr>
      <dsp:style>
        <a:lnRef idx="2">
          <a:scrgbClr r="0" g="0" b="0"/>
        </a:lnRef>
        <a:fillRef idx="0">
          <a:scrgbClr r="0" g="0" b="0"/>
        </a:fillRef>
        <a:effectRef idx="0">
          <a:scrgbClr r="0" g="0" b="0"/>
        </a:effectRef>
        <a:fontRef idx="minor"/>
      </dsp:style>
    </dsp:sp>
    <dsp:sp modelId="{50FC7F57-8706-480E-80F4-CF3125AF5732}">
      <dsp:nvSpPr>
        <dsp:cNvPr id="0" name=""/>
        <dsp:cNvSpPr/>
      </dsp:nvSpPr>
      <dsp:spPr>
        <a:xfrm>
          <a:off x="1973256" y="1999"/>
          <a:ext cx="5197486" cy="764650"/>
        </a:xfrm>
        <a:prstGeom prst="rect">
          <a:avLst/>
        </a:prstGeom>
        <a:solidFill>
          <a:schemeClr val="lt1"/>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MX" sz="1400" kern="1200" dirty="0" smtClean="0"/>
            <a:t>Artículo 22.</a:t>
          </a:r>
        </a:p>
        <a:p>
          <a:pPr lvl="0" algn="ctr" defTabSz="622300">
            <a:lnSpc>
              <a:spcPct val="90000"/>
            </a:lnSpc>
            <a:spcBef>
              <a:spcPct val="0"/>
            </a:spcBef>
            <a:spcAft>
              <a:spcPct val="35000"/>
            </a:spcAft>
          </a:pPr>
          <a:r>
            <a:rPr lang="es-MX" sz="1400" kern="1200" dirty="0" smtClean="0"/>
            <a:t>Principios de los procesos de extinción de dominio:</a:t>
          </a:r>
          <a:endParaRPr lang="es-MX" sz="1400" kern="1200" dirty="0"/>
        </a:p>
      </dsp:txBody>
      <dsp:txXfrm>
        <a:off x="1973256" y="1999"/>
        <a:ext cx="5197486" cy="764650"/>
      </dsp:txXfrm>
    </dsp:sp>
    <dsp:sp modelId="{D9FB11A6-5C3C-4A59-9410-26717076B41F}">
      <dsp:nvSpPr>
        <dsp:cNvPr id="0" name=""/>
        <dsp:cNvSpPr/>
      </dsp:nvSpPr>
      <dsp:spPr>
        <a:xfrm>
          <a:off x="97580" y="1165047"/>
          <a:ext cx="8794895" cy="5065004"/>
        </a:xfrm>
        <a:prstGeom prst="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MX" sz="1400" kern="1200" dirty="0" smtClean="0"/>
            <a:t>I. Será jurisdiccional y autónomo a la materia penal.</a:t>
          </a:r>
        </a:p>
        <a:p>
          <a:pPr lvl="0" algn="ctr" defTabSz="622300">
            <a:lnSpc>
              <a:spcPct val="90000"/>
            </a:lnSpc>
            <a:spcBef>
              <a:spcPct val="0"/>
            </a:spcBef>
            <a:spcAft>
              <a:spcPct val="35000"/>
            </a:spcAft>
          </a:pPr>
          <a:r>
            <a:rPr lang="es-MX" sz="1400" kern="1200" dirty="0" smtClean="0"/>
            <a:t>II. Procederá en los casos de delincuencia organizada, delitos contra la salud, secuestro, robo de vehículos y trata de personas, respecto de los bienes siguientes:</a:t>
          </a:r>
        </a:p>
        <a:p>
          <a:pPr lvl="0" algn="ctr" defTabSz="622300">
            <a:lnSpc>
              <a:spcPct val="90000"/>
            </a:lnSpc>
            <a:spcBef>
              <a:spcPct val="0"/>
            </a:spcBef>
            <a:spcAft>
              <a:spcPct val="35000"/>
            </a:spcAft>
          </a:pPr>
          <a:endParaRPr lang="es-MX" sz="1400" kern="1200" dirty="0" smtClean="0"/>
        </a:p>
        <a:p>
          <a:pPr lvl="0" algn="ctr" defTabSz="622300">
            <a:lnSpc>
              <a:spcPct val="90000"/>
            </a:lnSpc>
            <a:spcBef>
              <a:spcPct val="0"/>
            </a:spcBef>
            <a:spcAft>
              <a:spcPct val="35000"/>
            </a:spcAft>
          </a:pPr>
          <a:r>
            <a:rPr lang="es-ES" sz="1400" b="1" kern="1200" dirty="0" smtClean="0"/>
            <a:t>a)</a:t>
          </a:r>
          <a:r>
            <a:rPr lang="es-ES" sz="1400" kern="1200" dirty="0" smtClean="0"/>
            <a:t> 	</a:t>
          </a:r>
          <a:r>
            <a:rPr lang="es-MX" sz="1400" kern="1200" dirty="0" smtClean="0"/>
            <a:t>Aquellos que sean instrumento, objeto o producto del delito, aún cuando no se haya dictado la sentencia que determine la responsabilidad penal, pero existan elementos suficientes para determinar que el hecho ilícito sucedió.</a:t>
          </a:r>
        </a:p>
        <a:p>
          <a:pPr lvl="0" algn="ctr" defTabSz="622300">
            <a:lnSpc>
              <a:spcPct val="90000"/>
            </a:lnSpc>
            <a:spcBef>
              <a:spcPct val="0"/>
            </a:spcBef>
            <a:spcAft>
              <a:spcPct val="35000"/>
            </a:spcAft>
          </a:pPr>
          <a:endParaRPr lang="es-MX" sz="1400" kern="1200" dirty="0" smtClean="0"/>
        </a:p>
        <a:p>
          <a:pPr lvl="0" algn="ctr" defTabSz="622300">
            <a:lnSpc>
              <a:spcPct val="90000"/>
            </a:lnSpc>
            <a:spcBef>
              <a:spcPct val="0"/>
            </a:spcBef>
            <a:spcAft>
              <a:spcPct val="35000"/>
            </a:spcAft>
          </a:pPr>
          <a:r>
            <a:rPr lang="es-ES" sz="1400" b="1" kern="1200" dirty="0" smtClean="0"/>
            <a:t>b)</a:t>
          </a:r>
          <a:r>
            <a:rPr lang="es-ES" sz="1400" kern="1200" dirty="0" smtClean="0"/>
            <a:t> 	</a:t>
          </a:r>
          <a:r>
            <a:rPr lang="es-MX" sz="1400" kern="1200" dirty="0" smtClean="0"/>
            <a:t>Aquellos que no sean instrumento, objeto o producto del delito, pero que hayan sido utilizados o destinados a ocultar o mezclar bienes producto del delito, siempre y cuando se reúnan los extremos del inciso anterior.</a:t>
          </a:r>
        </a:p>
        <a:p>
          <a:pPr lvl="0" algn="ctr" defTabSz="622300">
            <a:lnSpc>
              <a:spcPct val="90000"/>
            </a:lnSpc>
            <a:spcBef>
              <a:spcPct val="0"/>
            </a:spcBef>
            <a:spcAft>
              <a:spcPct val="35000"/>
            </a:spcAft>
          </a:pPr>
          <a:endParaRPr lang="es-MX" sz="1400" kern="1200" dirty="0" smtClean="0"/>
        </a:p>
        <a:p>
          <a:pPr lvl="0" algn="ctr" defTabSz="622300">
            <a:lnSpc>
              <a:spcPct val="90000"/>
            </a:lnSpc>
            <a:spcBef>
              <a:spcPct val="0"/>
            </a:spcBef>
            <a:spcAft>
              <a:spcPct val="35000"/>
            </a:spcAft>
          </a:pPr>
          <a:r>
            <a:rPr lang="es-ES" sz="1400" b="1" kern="1200" dirty="0" smtClean="0"/>
            <a:t>c)</a:t>
          </a:r>
          <a:r>
            <a:rPr lang="es-ES" sz="1400" kern="1200" dirty="0" smtClean="0"/>
            <a:t> 	</a:t>
          </a:r>
          <a:r>
            <a:rPr lang="es-MX" sz="1400" kern="1200" dirty="0" smtClean="0"/>
            <a:t>Aquellos que estén siendo utilizados para la comisión de delitos por un tercero, si su dueño tuvo conocimiento de ello y no lo notificó a la autoridad o hizo algo para impedirlo.</a:t>
          </a:r>
        </a:p>
        <a:p>
          <a:pPr lvl="0" algn="ctr" defTabSz="622300">
            <a:lnSpc>
              <a:spcPct val="90000"/>
            </a:lnSpc>
            <a:spcBef>
              <a:spcPct val="0"/>
            </a:spcBef>
            <a:spcAft>
              <a:spcPct val="35000"/>
            </a:spcAft>
          </a:pPr>
          <a:endParaRPr lang="es-MX" sz="1400" kern="1200" dirty="0" smtClean="0"/>
        </a:p>
        <a:p>
          <a:pPr lvl="0" algn="ctr" defTabSz="622300">
            <a:lnSpc>
              <a:spcPct val="90000"/>
            </a:lnSpc>
            <a:spcBef>
              <a:spcPct val="0"/>
            </a:spcBef>
            <a:spcAft>
              <a:spcPct val="35000"/>
            </a:spcAft>
          </a:pPr>
          <a:r>
            <a:rPr lang="es-ES" sz="1400" b="1" kern="1200" dirty="0" smtClean="0"/>
            <a:t>d)</a:t>
          </a:r>
          <a:r>
            <a:rPr lang="es-ES" sz="1400" kern="1200" dirty="0" smtClean="0"/>
            <a:t> 	</a:t>
          </a:r>
          <a:r>
            <a:rPr lang="es-MX" sz="1400" kern="1200" dirty="0" smtClean="0"/>
            <a:t>Aquellos que estén intitulados a nombre de terceros, pero existan suficientes elementos para determinar que son producto de delitos patrimoniales o de delincuencia organizada, y el acusado por estos delitos se comporte como dueño.</a:t>
          </a:r>
        </a:p>
        <a:p>
          <a:pPr lvl="0" algn="ctr" defTabSz="622300">
            <a:lnSpc>
              <a:spcPct val="90000"/>
            </a:lnSpc>
            <a:spcBef>
              <a:spcPct val="0"/>
            </a:spcBef>
            <a:spcAft>
              <a:spcPct val="35000"/>
            </a:spcAft>
          </a:pPr>
          <a:endParaRPr lang="es-MX" sz="1400" kern="1200" dirty="0" smtClean="0"/>
        </a:p>
        <a:p>
          <a:pPr lvl="0" algn="ctr" defTabSz="622300">
            <a:lnSpc>
              <a:spcPct val="90000"/>
            </a:lnSpc>
            <a:spcBef>
              <a:spcPct val="0"/>
            </a:spcBef>
            <a:spcAft>
              <a:spcPct val="35000"/>
            </a:spcAft>
          </a:pPr>
          <a:r>
            <a:rPr lang="es-MX" sz="1400" b="1" kern="1200" dirty="0" smtClean="0"/>
            <a:t>III.</a:t>
          </a:r>
          <a:r>
            <a:rPr lang="es-MX" sz="1400" kern="1200" dirty="0" smtClean="0"/>
            <a:t> 	Toda persona que se considere afectada podrá interponer los recursos respectivos para demostrar la procedencia lícita de los bienes y su actuación de buena fe, así como que estaba impedida para conocer la utilización ilícita de sus bienes.</a:t>
          </a:r>
        </a:p>
      </dsp:txBody>
      <dsp:txXfrm>
        <a:off x="97580" y="1165047"/>
        <a:ext cx="8794895" cy="506500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63BD46-9310-47C6-A5BD-FFBFEC4C15DC}">
      <dsp:nvSpPr>
        <dsp:cNvPr id="0" name=""/>
        <dsp:cNvSpPr/>
      </dsp:nvSpPr>
      <dsp:spPr>
        <a:xfrm>
          <a:off x="3252192" y="1967257"/>
          <a:ext cx="1779753" cy="617765"/>
        </a:xfrm>
        <a:custGeom>
          <a:avLst/>
          <a:gdLst/>
          <a:ahLst/>
          <a:cxnLst/>
          <a:rect l="0" t="0" r="0" b="0"/>
          <a:pathLst>
            <a:path>
              <a:moveTo>
                <a:pt x="0" y="0"/>
              </a:moveTo>
              <a:lnTo>
                <a:pt x="0" y="308882"/>
              </a:lnTo>
              <a:lnTo>
                <a:pt x="1779753" y="308882"/>
              </a:lnTo>
              <a:lnTo>
                <a:pt x="1779753" y="61776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9EDC11-1BB4-4399-B37A-67262C706E18}">
      <dsp:nvSpPr>
        <dsp:cNvPr id="0" name=""/>
        <dsp:cNvSpPr/>
      </dsp:nvSpPr>
      <dsp:spPr>
        <a:xfrm>
          <a:off x="1472438" y="1967257"/>
          <a:ext cx="1779753" cy="617765"/>
        </a:xfrm>
        <a:custGeom>
          <a:avLst/>
          <a:gdLst/>
          <a:ahLst/>
          <a:cxnLst/>
          <a:rect l="0" t="0" r="0" b="0"/>
          <a:pathLst>
            <a:path>
              <a:moveTo>
                <a:pt x="1779753" y="0"/>
              </a:moveTo>
              <a:lnTo>
                <a:pt x="1779753" y="308882"/>
              </a:lnTo>
              <a:lnTo>
                <a:pt x="0" y="308882"/>
              </a:lnTo>
              <a:lnTo>
                <a:pt x="0" y="61776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4B82C8-6ABF-49E6-892F-90C455F0E2FA}">
      <dsp:nvSpPr>
        <dsp:cNvPr id="0" name=""/>
        <dsp:cNvSpPr/>
      </dsp:nvSpPr>
      <dsp:spPr>
        <a:xfrm>
          <a:off x="1781321" y="496386"/>
          <a:ext cx="2941741" cy="1470870"/>
        </a:xfrm>
        <a:prstGeom prst="rect">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s-MX" sz="3400" kern="1200" dirty="0" smtClean="0"/>
            <a:t>Artículo 73.</a:t>
          </a:r>
          <a:endParaRPr lang="es-MX" sz="3400" kern="1200" dirty="0"/>
        </a:p>
      </dsp:txBody>
      <dsp:txXfrm>
        <a:off x="1781321" y="496386"/>
        <a:ext cx="2941741" cy="1470870"/>
      </dsp:txXfrm>
    </dsp:sp>
    <dsp:sp modelId="{F2DBD156-3B96-4C78-80CA-72CC2BE972E0}">
      <dsp:nvSpPr>
        <dsp:cNvPr id="0" name=""/>
        <dsp:cNvSpPr/>
      </dsp:nvSpPr>
      <dsp:spPr>
        <a:xfrm>
          <a:off x="1568" y="2585022"/>
          <a:ext cx="2941741" cy="1470870"/>
        </a:xfrm>
        <a:prstGeom prst="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s-MX" sz="3400" kern="1200" dirty="0" smtClean="0"/>
            <a:t>Delincuencia organizada.</a:t>
          </a:r>
          <a:endParaRPr lang="es-MX" sz="3400" kern="1200" dirty="0"/>
        </a:p>
      </dsp:txBody>
      <dsp:txXfrm>
        <a:off x="1568" y="2585022"/>
        <a:ext cx="2941741" cy="1470870"/>
      </dsp:txXfrm>
    </dsp:sp>
    <dsp:sp modelId="{E1B201C5-A8EE-4FE1-8CAA-2AEB68EDD02B}">
      <dsp:nvSpPr>
        <dsp:cNvPr id="0" name=""/>
        <dsp:cNvSpPr/>
      </dsp:nvSpPr>
      <dsp:spPr>
        <a:xfrm>
          <a:off x="3561074" y="2585022"/>
          <a:ext cx="2941741" cy="1470870"/>
        </a:xfrm>
        <a:prstGeom prst="rect">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s-MX" sz="3400" kern="1200" dirty="0" smtClean="0"/>
            <a:t>Seguridad pública y justicia penal. </a:t>
          </a:r>
          <a:endParaRPr lang="es-MX" sz="3400" kern="1200" dirty="0"/>
        </a:p>
      </dsp:txBody>
      <dsp:txXfrm>
        <a:off x="3561074" y="2585022"/>
        <a:ext cx="2941741" cy="147087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7EBB9C-CF64-4DA1-BC7F-D48CAF869C72}">
      <dsp:nvSpPr>
        <dsp:cNvPr id="0" name=""/>
        <dsp:cNvSpPr/>
      </dsp:nvSpPr>
      <dsp:spPr>
        <a:xfrm>
          <a:off x="3806708" y="473964"/>
          <a:ext cx="91440" cy="1296829"/>
        </a:xfrm>
        <a:custGeom>
          <a:avLst/>
          <a:gdLst/>
          <a:ahLst/>
          <a:cxnLst/>
          <a:rect l="0" t="0" r="0" b="0"/>
          <a:pathLst>
            <a:path>
              <a:moveTo>
                <a:pt x="45720" y="0"/>
              </a:moveTo>
              <a:lnTo>
                <a:pt x="110198" y="0"/>
              </a:lnTo>
              <a:lnTo>
                <a:pt x="110198" y="1296829"/>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50FC7F57-8706-480E-80F4-CF3125AF5732}">
      <dsp:nvSpPr>
        <dsp:cNvPr id="0" name=""/>
        <dsp:cNvSpPr/>
      </dsp:nvSpPr>
      <dsp:spPr>
        <a:xfrm>
          <a:off x="2684322" y="1356"/>
          <a:ext cx="2336211" cy="472607"/>
        </a:xfrm>
        <a:prstGeom prst="rect">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MX" sz="2400" kern="1200" dirty="0" smtClean="0"/>
            <a:t>Artículo 115.</a:t>
          </a:r>
          <a:endParaRPr lang="es-MX" sz="2400" kern="1200" dirty="0"/>
        </a:p>
      </dsp:txBody>
      <dsp:txXfrm>
        <a:off x="2684322" y="1356"/>
        <a:ext cx="2336211" cy="472607"/>
      </dsp:txXfrm>
    </dsp:sp>
    <dsp:sp modelId="{D9FB11A6-5C3C-4A59-9410-26717076B41F}">
      <dsp:nvSpPr>
        <dsp:cNvPr id="0" name=""/>
        <dsp:cNvSpPr/>
      </dsp:nvSpPr>
      <dsp:spPr>
        <a:xfrm>
          <a:off x="1567010" y="1770794"/>
          <a:ext cx="4699790" cy="1938828"/>
        </a:xfrm>
        <a:prstGeom prst="rect">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s-MX" sz="2200" kern="1200" dirty="0" smtClean="0"/>
            <a:t>Policía municipal uniforme en las entidades federativos, fundamento constitucional de la actual Fuerza Única de Jalisco.</a:t>
          </a:r>
        </a:p>
      </dsp:txBody>
      <dsp:txXfrm>
        <a:off x="1567010" y="1770794"/>
        <a:ext cx="4699790" cy="19388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92C1F-8448-430A-AB6F-E36CF0E84542}">
      <dsp:nvSpPr>
        <dsp:cNvPr id="0" name=""/>
        <dsp:cNvSpPr/>
      </dsp:nvSpPr>
      <dsp:spPr>
        <a:xfrm>
          <a:off x="3535398" y="2799"/>
          <a:ext cx="2253731" cy="1126865"/>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Derechos humanos.</a:t>
          </a:r>
          <a:endParaRPr lang="es-MX" sz="2100" kern="1200" dirty="0"/>
        </a:p>
      </dsp:txBody>
      <dsp:txXfrm>
        <a:off x="3568403" y="35804"/>
        <a:ext cx="2187721" cy="1060855"/>
      </dsp:txXfrm>
    </dsp:sp>
    <dsp:sp modelId="{64DF6D4F-EEE8-48F7-A37B-ADB40BEF3688}">
      <dsp:nvSpPr>
        <dsp:cNvPr id="0" name=""/>
        <dsp:cNvSpPr/>
      </dsp:nvSpPr>
      <dsp:spPr>
        <a:xfrm rot="2160000">
          <a:off x="5580531" y="1462510"/>
          <a:ext cx="1173558" cy="394402"/>
        </a:xfrm>
        <a:prstGeom prst="leftRightArrow">
          <a:avLst>
            <a:gd name="adj1" fmla="val 60000"/>
            <a:gd name="adj2" fmla="val 50000"/>
          </a:avLst>
        </a:prstGeom>
        <a:solidFill>
          <a:schemeClr val="dk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s-MX" sz="1600" kern="1200"/>
        </a:p>
      </dsp:txBody>
      <dsp:txXfrm>
        <a:off x="5698852" y="1541390"/>
        <a:ext cx="936916" cy="236642"/>
      </dsp:txXfrm>
    </dsp:sp>
    <dsp:sp modelId="{FE373976-3BB2-45ED-BD3B-A66FAB591BAC}">
      <dsp:nvSpPr>
        <dsp:cNvPr id="0" name=""/>
        <dsp:cNvSpPr/>
      </dsp:nvSpPr>
      <dsp:spPr>
        <a:xfrm>
          <a:off x="6545490" y="2189759"/>
          <a:ext cx="2253731" cy="1126865"/>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Interdependencia.</a:t>
          </a:r>
          <a:endParaRPr lang="es-MX" sz="2100" kern="1200" dirty="0"/>
        </a:p>
      </dsp:txBody>
      <dsp:txXfrm>
        <a:off x="6578495" y="2222764"/>
        <a:ext cx="2187721" cy="1060855"/>
      </dsp:txXfrm>
    </dsp:sp>
    <dsp:sp modelId="{3F35B9F9-0B70-4640-A27B-0110C5131AE1}">
      <dsp:nvSpPr>
        <dsp:cNvPr id="0" name=""/>
        <dsp:cNvSpPr/>
      </dsp:nvSpPr>
      <dsp:spPr>
        <a:xfrm rot="6480000">
          <a:off x="6510700" y="4325278"/>
          <a:ext cx="1173558" cy="394402"/>
        </a:xfrm>
        <a:prstGeom prst="leftRightArrow">
          <a:avLst>
            <a:gd name="adj1" fmla="val 60000"/>
            <a:gd name="adj2" fmla="val 50000"/>
          </a:avLst>
        </a:prstGeom>
        <a:solidFill>
          <a:schemeClr val="dk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s-MX" sz="1600" kern="1200"/>
        </a:p>
      </dsp:txBody>
      <dsp:txXfrm rot="10800000">
        <a:off x="6629021" y="4404158"/>
        <a:ext cx="936916" cy="236642"/>
      </dsp:txXfrm>
    </dsp:sp>
    <dsp:sp modelId="{89F1B5DB-2BD0-4506-A9AE-E3B2E1ECBDB3}">
      <dsp:nvSpPr>
        <dsp:cNvPr id="0" name=""/>
        <dsp:cNvSpPr/>
      </dsp:nvSpPr>
      <dsp:spPr>
        <a:xfrm>
          <a:off x="5395737" y="5728335"/>
          <a:ext cx="2253731" cy="1126865"/>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Progresividad.</a:t>
          </a:r>
          <a:endParaRPr lang="es-MX" sz="2100" kern="1200" dirty="0"/>
        </a:p>
      </dsp:txBody>
      <dsp:txXfrm>
        <a:off x="5428742" y="5761340"/>
        <a:ext cx="2187721" cy="1060855"/>
      </dsp:txXfrm>
    </dsp:sp>
    <dsp:sp modelId="{C3A942CA-8446-453F-B9FF-B69B166FA6FE}">
      <dsp:nvSpPr>
        <dsp:cNvPr id="0" name=""/>
        <dsp:cNvSpPr/>
      </dsp:nvSpPr>
      <dsp:spPr>
        <a:xfrm rot="10800000">
          <a:off x="4075484" y="6094566"/>
          <a:ext cx="1173558" cy="394402"/>
        </a:xfrm>
        <a:prstGeom prst="leftRightArrow">
          <a:avLst>
            <a:gd name="adj1" fmla="val 60000"/>
            <a:gd name="adj2" fmla="val 50000"/>
          </a:avLst>
        </a:prstGeom>
        <a:solidFill>
          <a:schemeClr val="dk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s-MX" sz="1600" kern="1200"/>
        </a:p>
      </dsp:txBody>
      <dsp:txXfrm rot="10800000">
        <a:off x="4193805" y="6173446"/>
        <a:ext cx="936916" cy="236642"/>
      </dsp:txXfrm>
    </dsp:sp>
    <dsp:sp modelId="{6C5FDCE7-3262-4C8C-A3A5-9EFE50C36E93}">
      <dsp:nvSpPr>
        <dsp:cNvPr id="0" name=""/>
        <dsp:cNvSpPr/>
      </dsp:nvSpPr>
      <dsp:spPr>
        <a:xfrm>
          <a:off x="1675059" y="5728335"/>
          <a:ext cx="2253731" cy="1126865"/>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Indivisibilidad.</a:t>
          </a:r>
          <a:endParaRPr lang="es-MX" sz="2100" kern="1200" dirty="0"/>
        </a:p>
      </dsp:txBody>
      <dsp:txXfrm>
        <a:off x="1708064" y="5761340"/>
        <a:ext cx="2187721" cy="1060855"/>
      </dsp:txXfrm>
    </dsp:sp>
    <dsp:sp modelId="{DD619BE2-F3A7-433A-AA45-23C38A4DA2DC}">
      <dsp:nvSpPr>
        <dsp:cNvPr id="0" name=""/>
        <dsp:cNvSpPr/>
      </dsp:nvSpPr>
      <dsp:spPr>
        <a:xfrm rot="15120000">
          <a:off x="1640269" y="4325278"/>
          <a:ext cx="1173558" cy="394402"/>
        </a:xfrm>
        <a:prstGeom prst="leftRightArrow">
          <a:avLst>
            <a:gd name="adj1" fmla="val 60000"/>
            <a:gd name="adj2" fmla="val 50000"/>
          </a:avLst>
        </a:prstGeom>
        <a:solidFill>
          <a:schemeClr val="dk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s-MX" sz="1600" kern="1200"/>
        </a:p>
      </dsp:txBody>
      <dsp:txXfrm rot="10800000">
        <a:off x="1758590" y="4404158"/>
        <a:ext cx="936916" cy="236642"/>
      </dsp:txXfrm>
    </dsp:sp>
    <dsp:sp modelId="{DE0536DE-3DAE-4A2A-8EF2-5BD0BAF1F365}">
      <dsp:nvSpPr>
        <dsp:cNvPr id="0" name=""/>
        <dsp:cNvSpPr/>
      </dsp:nvSpPr>
      <dsp:spPr>
        <a:xfrm>
          <a:off x="525306" y="2189759"/>
          <a:ext cx="2253731" cy="1126865"/>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Universalidad.</a:t>
          </a:r>
          <a:endParaRPr lang="es-MX" sz="2100" kern="1200" dirty="0"/>
        </a:p>
      </dsp:txBody>
      <dsp:txXfrm>
        <a:off x="558311" y="2222764"/>
        <a:ext cx="2187721" cy="1060855"/>
      </dsp:txXfrm>
    </dsp:sp>
    <dsp:sp modelId="{E539E26B-D464-4FA3-AC2C-493CDAFA83BE}">
      <dsp:nvSpPr>
        <dsp:cNvPr id="0" name=""/>
        <dsp:cNvSpPr/>
      </dsp:nvSpPr>
      <dsp:spPr>
        <a:xfrm rot="19440000">
          <a:off x="2570438" y="1462510"/>
          <a:ext cx="1173558" cy="394402"/>
        </a:xfrm>
        <a:prstGeom prst="leftRightArrow">
          <a:avLst>
            <a:gd name="adj1" fmla="val 60000"/>
            <a:gd name="adj2" fmla="val 50000"/>
          </a:avLst>
        </a:prstGeom>
        <a:solidFill>
          <a:schemeClr val="dk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s-MX" sz="1600" kern="1200"/>
        </a:p>
      </dsp:txBody>
      <dsp:txXfrm>
        <a:off x="2688759" y="1541390"/>
        <a:ext cx="936916" cy="23664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D8B80E-8BDD-4262-BE50-9A477EA3DFF7}">
      <dsp:nvSpPr>
        <dsp:cNvPr id="0" name=""/>
        <dsp:cNvSpPr/>
      </dsp:nvSpPr>
      <dsp:spPr>
        <a:xfrm>
          <a:off x="2575305" y="1472"/>
          <a:ext cx="3058300" cy="1529150"/>
        </a:xfrm>
        <a:prstGeom prst="roundRect">
          <a:avLst>
            <a:gd name="adj" fmla="val 10000"/>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b="1" kern="1200" dirty="0" smtClean="0"/>
            <a:t>Artículo 123.</a:t>
          </a:r>
          <a:endParaRPr lang="es-MX" sz="1800" b="1" kern="1200" dirty="0"/>
        </a:p>
      </dsp:txBody>
      <dsp:txXfrm>
        <a:off x="2620092" y="46259"/>
        <a:ext cx="2968726" cy="1439576"/>
      </dsp:txXfrm>
    </dsp:sp>
    <dsp:sp modelId="{C4879882-3C40-444A-A4A2-6272D043AEE2}">
      <dsp:nvSpPr>
        <dsp:cNvPr id="0" name=""/>
        <dsp:cNvSpPr/>
      </dsp:nvSpPr>
      <dsp:spPr>
        <a:xfrm rot="3600000">
          <a:off x="4570426" y="2684726"/>
          <a:ext cx="1592558" cy="535202"/>
        </a:xfrm>
        <a:prstGeom prst="leftRightArrow">
          <a:avLst>
            <a:gd name="adj1" fmla="val 60000"/>
            <a:gd name="adj2" fmla="val 50000"/>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s-MX" sz="1500" kern="1200"/>
        </a:p>
      </dsp:txBody>
      <dsp:txXfrm>
        <a:off x="4730987" y="2791766"/>
        <a:ext cx="1271436" cy="321122"/>
      </dsp:txXfrm>
    </dsp:sp>
    <dsp:sp modelId="{E6BA1281-004B-4981-BEE5-F2C214F84C0F}">
      <dsp:nvSpPr>
        <dsp:cNvPr id="0" name=""/>
        <dsp:cNvSpPr/>
      </dsp:nvSpPr>
      <dsp:spPr>
        <a:xfrm>
          <a:off x="5099805" y="4374033"/>
          <a:ext cx="3058300" cy="1529150"/>
        </a:xfrm>
        <a:prstGeom prst="roundRect">
          <a:avLst>
            <a:gd name="adj" fmla="val 10000"/>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kern="1200" dirty="0" smtClean="0"/>
            <a:t>Sistemas complementarios de seguridad social para el Ministerio Público, corporaciones policiales y de servicios periciales.</a:t>
          </a:r>
          <a:endParaRPr lang="es-MX" sz="1800" kern="1200" dirty="0"/>
        </a:p>
      </dsp:txBody>
      <dsp:txXfrm>
        <a:off x="5144592" y="4418820"/>
        <a:ext cx="2968726" cy="1439576"/>
      </dsp:txXfrm>
    </dsp:sp>
    <dsp:sp modelId="{AFAD28A4-CCA4-48CF-BB65-A0FB8EA41A12}">
      <dsp:nvSpPr>
        <dsp:cNvPr id="0" name=""/>
        <dsp:cNvSpPr/>
      </dsp:nvSpPr>
      <dsp:spPr>
        <a:xfrm rot="10800000">
          <a:off x="3308176" y="4871007"/>
          <a:ext cx="1592558" cy="535202"/>
        </a:xfrm>
        <a:prstGeom prst="leftRightArrow">
          <a:avLst>
            <a:gd name="adj1" fmla="val 60000"/>
            <a:gd name="adj2" fmla="val 50000"/>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s-MX" sz="1500" kern="1200"/>
        </a:p>
      </dsp:txBody>
      <dsp:txXfrm rot="10800000">
        <a:off x="3468737" y="4978047"/>
        <a:ext cx="1271436" cy="321122"/>
      </dsp:txXfrm>
    </dsp:sp>
    <dsp:sp modelId="{3E690484-604C-47F2-9629-0BFFC8DB8FAB}">
      <dsp:nvSpPr>
        <dsp:cNvPr id="0" name=""/>
        <dsp:cNvSpPr/>
      </dsp:nvSpPr>
      <dsp:spPr>
        <a:xfrm>
          <a:off x="50806" y="4374033"/>
          <a:ext cx="3058300" cy="1529150"/>
        </a:xfrm>
        <a:prstGeom prst="roundRect">
          <a:avLst>
            <a:gd name="adj" fmla="val 10000"/>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MX" sz="1800" kern="1200" dirty="0" smtClean="0"/>
            <a:t>Imposibilidad de reinstalación en caso de entrar en un proceso de desincorporación, sin importar el resultado del juicio.</a:t>
          </a:r>
          <a:endParaRPr lang="es-MX" sz="1800" kern="1200" dirty="0"/>
        </a:p>
      </dsp:txBody>
      <dsp:txXfrm>
        <a:off x="95593" y="4418820"/>
        <a:ext cx="2968726" cy="1439576"/>
      </dsp:txXfrm>
    </dsp:sp>
    <dsp:sp modelId="{EF272D50-A23D-4213-8099-F50D08F86FDB}">
      <dsp:nvSpPr>
        <dsp:cNvPr id="0" name=""/>
        <dsp:cNvSpPr/>
      </dsp:nvSpPr>
      <dsp:spPr>
        <a:xfrm rot="18000000">
          <a:off x="2045926" y="2684726"/>
          <a:ext cx="1592558" cy="535202"/>
        </a:xfrm>
        <a:prstGeom prst="leftRightArrow">
          <a:avLst>
            <a:gd name="adj1" fmla="val 60000"/>
            <a:gd name="adj2" fmla="val 50000"/>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s-MX" sz="1500" kern="1200"/>
        </a:p>
      </dsp:txBody>
      <dsp:txXfrm>
        <a:off x="2206487" y="2791766"/>
        <a:ext cx="1271436" cy="32112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89AA07-EC65-4997-8B1B-98F0B9FB96F6}">
      <dsp:nvSpPr>
        <dsp:cNvPr id="0" name=""/>
        <dsp:cNvSpPr/>
      </dsp:nvSpPr>
      <dsp:spPr>
        <a:xfrm>
          <a:off x="3536156" y="168"/>
          <a:ext cx="2071687" cy="207168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MX" sz="1600" kern="1200" dirty="0" smtClean="0"/>
            <a:t>Jueces de control y de juicio oral.</a:t>
          </a:r>
          <a:endParaRPr lang="es-MX" sz="1600" kern="1200" dirty="0"/>
        </a:p>
      </dsp:txBody>
      <dsp:txXfrm>
        <a:off x="3839548" y="303560"/>
        <a:ext cx="1464903" cy="1464903"/>
      </dsp:txXfrm>
    </dsp:sp>
    <dsp:sp modelId="{7ACDA07C-BD1F-46E9-82E3-AD4608FD88BD}">
      <dsp:nvSpPr>
        <dsp:cNvPr id="0" name=""/>
        <dsp:cNvSpPr/>
      </dsp:nvSpPr>
      <dsp:spPr>
        <a:xfrm rot="2160000">
          <a:off x="5542283" y="1591299"/>
          <a:ext cx="550367" cy="69919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s-MX" sz="1300" kern="1200"/>
        </a:p>
      </dsp:txBody>
      <dsp:txXfrm>
        <a:off x="5558050" y="1682613"/>
        <a:ext cx="385257" cy="419516"/>
      </dsp:txXfrm>
    </dsp:sp>
    <dsp:sp modelId="{9089F579-47A4-41CE-A780-03101CE2EEDB}">
      <dsp:nvSpPr>
        <dsp:cNvPr id="0" name=""/>
        <dsp:cNvSpPr/>
      </dsp:nvSpPr>
      <dsp:spPr>
        <a:xfrm>
          <a:off x="6052292" y="1828248"/>
          <a:ext cx="2071687" cy="207168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MX" sz="1600" kern="1200" dirty="0" smtClean="0"/>
            <a:t>Registro de comunicaciones entre jueces, Ministerio Público y demás autoridades.</a:t>
          </a:r>
          <a:endParaRPr lang="es-MX" sz="1600" kern="1200" dirty="0"/>
        </a:p>
      </dsp:txBody>
      <dsp:txXfrm>
        <a:off x="6355684" y="2131640"/>
        <a:ext cx="1464903" cy="1464903"/>
      </dsp:txXfrm>
    </dsp:sp>
    <dsp:sp modelId="{30E0D348-ECED-48FD-ABBF-0C9031B59910}">
      <dsp:nvSpPr>
        <dsp:cNvPr id="0" name=""/>
        <dsp:cNvSpPr/>
      </dsp:nvSpPr>
      <dsp:spPr>
        <a:xfrm rot="6480000">
          <a:off x="6337227" y="3978628"/>
          <a:ext cx="550367" cy="69919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s-MX" sz="1300" kern="1200"/>
        </a:p>
      </dsp:txBody>
      <dsp:txXfrm rot="10800000">
        <a:off x="6445293" y="4039953"/>
        <a:ext cx="385257" cy="419516"/>
      </dsp:txXfrm>
    </dsp:sp>
    <dsp:sp modelId="{0B879425-6806-465C-941D-678EE7EB6F5E}">
      <dsp:nvSpPr>
        <dsp:cNvPr id="0" name=""/>
        <dsp:cNvSpPr/>
      </dsp:nvSpPr>
      <dsp:spPr>
        <a:xfrm>
          <a:off x="5091214" y="4786144"/>
          <a:ext cx="2071687" cy="207168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MX" sz="1600" kern="1200" dirty="0" smtClean="0"/>
            <a:t>Se define el concepto de “delincuencia organizada”</a:t>
          </a:r>
          <a:endParaRPr lang="es-MX" sz="1600" kern="1200" dirty="0"/>
        </a:p>
      </dsp:txBody>
      <dsp:txXfrm>
        <a:off x="5394606" y="5089536"/>
        <a:ext cx="1464903" cy="1464903"/>
      </dsp:txXfrm>
    </dsp:sp>
    <dsp:sp modelId="{CE035D85-AEDD-4F46-B31F-ABD90589CFA8}">
      <dsp:nvSpPr>
        <dsp:cNvPr id="0" name=""/>
        <dsp:cNvSpPr/>
      </dsp:nvSpPr>
      <dsp:spPr>
        <a:xfrm rot="10800000">
          <a:off x="4312392" y="5472390"/>
          <a:ext cx="550367" cy="69919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s-MX" sz="1300" kern="1200"/>
        </a:p>
      </dsp:txBody>
      <dsp:txXfrm rot="10800000">
        <a:off x="4477502" y="5612229"/>
        <a:ext cx="385257" cy="419516"/>
      </dsp:txXfrm>
    </dsp:sp>
    <dsp:sp modelId="{5FBD34B6-6960-4094-ACEA-D05B9DBD10B9}">
      <dsp:nvSpPr>
        <dsp:cNvPr id="0" name=""/>
        <dsp:cNvSpPr/>
      </dsp:nvSpPr>
      <dsp:spPr>
        <a:xfrm>
          <a:off x="1981098" y="4786144"/>
          <a:ext cx="2071687" cy="207168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MX" sz="1600" kern="1200" dirty="0" smtClean="0"/>
            <a:t>Prevalece el arraigo y sus requisitos de procedencia.</a:t>
          </a:r>
          <a:endParaRPr lang="es-MX" sz="1600" kern="1200" dirty="0"/>
        </a:p>
      </dsp:txBody>
      <dsp:txXfrm>
        <a:off x="2284490" y="5089536"/>
        <a:ext cx="1464903" cy="1464903"/>
      </dsp:txXfrm>
    </dsp:sp>
    <dsp:sp modelId="{5A4322A4-36F4-4EFD-B0E7-D3015F93ED71}">
      <dsp:nvSpPr>
        <dsp:cNvPr id="0" name=""/>
        <dsp:cNvSpPr/>
      </dsp:nvSpPr>
      <dsp:spPr>
        <a:xfrm rot="15120000">
          <a:off x="2266032" y="4008256"/>
          <a:ext cx="550367" cy="69919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s-MX" sz="1300" kern="1200"/>
        </a:p>
      </dsp:txBody>
      <dsp:txXfrm rot="10800000">
        <a:off x="2374098" y="4226609"/>
        <a:ext cx="385257" cy="419516"/>
      </dsp:txXfrm>
    </dsp:sp>
    <dsp:sp modelId="{02C21B3F-EB57-4D03-92D2-CC0CE2EB0BBC}">
      <dsp:nvSpPr>
        <dsp:cNvPr id="0" name=""/>
        <dsp:cNvSpPr/>
      </dsp:nvSpPr>
      <dsp:spPr>
        <a:xfrm>
          <a:off x="1020019" y="1828248"/>
          <a:ext cx="2071687" cy="2071687"/>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MX" sz="1600" kern="1200" dirty="0" err="1" smtClean="0"/>
            <a:t>Cuasiflagrancia</a:t>
          </a:r>
          <a:r>
            <a:rPr lang="es-MX" sz="1600" kern="1200" dirty="0" smtClean="0"/>
            <a:t> o flagrancia equiparada.</a:t>
          </a:r>
          <a:endParaRPr lang="es-MX" sz="1600" kern="1200" dirty="0"/>
        </a:p>
      </dsp:txBody>
      <dsp:txXfrm>
        <a:off x="1323411" y="2131640"/>
        <a:ext cx="1464903" cy="1464903"/>
      </dsp:txXfrm>
    </dsp:sp>
    <dsp:sp modelId="{54116274-8E52-48BF-85A1-93F8ECB8B48B}">
      <dsp:nvSpPr>
        <dsp:cNvPr id="0" name=""/>
        <dsp:cNvSpPr/>
      </dsp:nvSpPr>
      <dsp:spPr>
        <a:xfrm rot="19440000">
          <a:off x="3026146" y="1609610"/>
          <a:ext cx="550367" cy="69919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s-MX" sz="1300" kern="1200"/>
        </a:p>
      </dsp:txBody>
      <dsp:txXfrm>
        <a:off x="3041913" y="1797974"/>
        <a:ext cx="385257" cy="41951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8DA645-97E2-47E0-96F9-633E5113A11C}">
      <dsp:nvSpPr>
        <dsp:cNvPr id="0" name=""/>
        <dsp:cNvSpPr/>
      </dsp:nvSpPr>
      <dsp:spPr>
        <a:xfrm>
          <a:off x="4018" y="1972512"/>
          <a:ext cx="3425651" cy="1712825"/>
        </a:xfrm>
        <a:prstGeom prst="roundRect">
          <a:avLst>
            <a:gd name="adj" fmla="val 10000"/>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s-MX" sz="2200" kern="1200" dirty="0" smtClean="0"/>
            <a:t>Artículo 17.</a:t>
          </a:r>
          <a:endParaRPr lang="es-MX" sz="2200" kern="1200" dirty="0"/>
        </a:p>
      </dsp:txBody>
      <dsp:txXfrm>
        <a:off x="54185" y="2022679"/>
        <a:ext cx="3325317" cy="1612491"/>
      </dsp:txXfrm>
    </dsp:sp>
    <dsp:sp modelId="{2514697E-9A3D-4587-A18F-3573E4473DCC}">
      <dsp:nvSpPr>
        <dsp:cNvPr id="0" name=""/>
        <dsp:cNvSpPr/>
      </dsp:nvSpPr>
      <dsp:spPr>
        <a:xfrm rot="18289469">
          <a:off x="2915057" y="1816804"/>
          <a:ext cx="2399484" cy="54492"/>
        </a:xfrm>
        <a:custGeom>
          <a:avLst/>
          <a:gdLst/>
          <a:ahLst/>
          <a:cxnLst/>
          <a:rect l="0" t="0" r="0" b="0"/>
          <a:pathLst>
            <a:path>
              <a:moveTo>
                <a:pt x="0" y="27246"/>
              </a:moveTo>
              <a:lnTo>
                <a:pt x="2399484"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s-MX" sz="800" kern="1200"/>
        </a:p>
      </dsp:txBody>
      <dsp:txXfrm>
        <a:off x="4054812" y="1784063"/>
        <a:ext cx="119974" cy="119974"/>
      </dsp:txXfrm>
    </dsp:sp>
    <dsp:sp modelId="{2CCA4DAA-C210-4B3C-8D40-69BF98AEE0B8}">
      <dsp:nvSpPr>
        <dsp:cNvPr id="0" name=""/>
        <dsp:cNvSpPr/>
      </dsp:nvSpPr>
      <dsp:spPr>
        <a:xfrm>
          <a:off x="4799930" y="2762"/>
          <a:ext cx="3425651" cy="1712825"/>
        </a:xfrm>
        <a:prstGeom prst="roundRect">
          <a:avLst>
            <a:gd name="adj" fmla="val 10000"/>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s-MX" sz="2200" kern="1200" dirty="0" smtClean="0"/>
            <a:t>Mecanismos alternativos de solución de controversias y formas anticipadas de terminación del proceso penal.</a:t>
          </a:r>
          <a:endParaRPr lang="es-MX" sz="2200" kern="1200" dirty="0"/>
        </a:p>
      </dsp:txBody>
      <dsp:txXfrm>
        <a:off x="4850097" y="52929"/>
        <a:ext cx="3325317" cy="1612491"/>
      </dsp:txXfrm>
    </dsp:sp>
    <dsp:sp modelId="{5FCFA673-C68C-422C-920C-7139B6CB7161}">
      <dsp:nvSpPr>
        <dsp:cNvPr id="0" name=""/>
        <dsp:cNvSpPr/>
      </dsp:nvSpPr>
      <dsp:spPr>
        <a:xfrm>
          <a:off x="3429669" y="2801678"/>
          <a:ext cx="1370260" cy="54492"/>
        </a:xfrm>
        <a:custGeom>
          <a:avLst/>
          <a:gdLst/>
          <a:ahLst/>
          <a:cxnLst/>
          <a:rect l="0" t="0" r="0" b="0"/>
          <a:pathLst>
            <a:path>
              <a:moveTo>
                <a:pt x="0" y="27246"/>
              </a:moveTo>
              <a:lnTo>
                <a:pt x="1370260"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a:off x="4080543" y="2794668"/>
        <a:ext cx="68513" cy="68513"/>
      </dsp:txXfrm>
    </dsp:sp>
    <dsp:sp modelId="{62AFA6FA-20C8-4EA8-8E1D-D1A1393ABB3C}">
      <dsp:nvSpPr>
        <dsp:cNvPr id="0" name=""/>
        <dsp:cNvSpPr/>
      </dsp:nvSpPr>
      <dsp:spPr>
        <a:xfrm>
          <a:off x="4799930" y="1972512"/>
          <a:ext cx="3425651" cy="1712825"/>
        </a:xfrm>
        <a:prstGeom prst="roundRect">
          <a:avLst>
            <a:gd name="adj" fmla="val 10000"/>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s-MX" sz="2200" kern="1200" dirty="0" smtClean="0"/>
            <a:t>Obligatoriedad de explicar las sentencias que pongan fin a procedimientos orales en audiencia pública.</a:t>
          </a:r>
          <a:endParaRPr lang="es-MX" sz="2200" kern="1200" dirty="0"/>
        </a:p>
      </dsp:txBody>
      <dsp:txXfrm>
        <a:off x="4850097" y="2022679"/>
        <a:ext cx="3325317" cy="1612491"/>
      </dsp:txXfrm>
    </dsp:sp>
    <dsp:sp modelId="{1F294929-8E07-4EFB-B5B3-8F403261C14A}">
      <dsp:nvSpPr>
        <dsp:cNvPr id="0" name=""/>
        <dsp:cNvSpPr/>
      </dsp:nvSpPr>
      <dsp:spPr>
        <a:xfrm rot="3310531">
          <a:off x="2915057" y="3786553"/>
          <a:ext cx="2399484" cy="54492"/>
        </a:xfrm>
        <a:custGeom>
          <a:avLst/>
          <a:gdLst/>
          <a:ahLst/>
          <a:cxnLst/>
          <a:rect l="0" t="0" r="0" b="0"/>
          <a:pathLst>
            <a:path>
              <a:moveTo>
                <a:pt x="0" y="27246"/>
              </a:moveTo>
              <a:lnTo>
                <a:pt x="2399484"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s-MX" sz="800" kern="1200"/>
        </a:p>
      </dsp:txBody>
      <dsp:txXfrm>
        <a:off x="4054812" y="3753812"/>
        <a:ext cx="119974" cy="119974"/>
      </dsp:txXfrm>
    </dsp:sp>
    <dsp:sp modelId="{8991D925-679E-44E3-B7EA-56042554D4F6}">
      <dsp:nvSpPr>
        <dsp:cNvPr id="0" name=""/>
        <dsp:cNvSpPr/>
      </dsp:nvSpPr>
      <dsp:spPr>
        <a:xfrm>
          <a:off x="4799930" y="3942261"/>
          <a:ext cx="3425651" cy="1712825"/>
        </a:xfrm>
        <a:prstGeom prst="roundRect">
          <a:avLst>
            <a:gd name="adj" fmla="val 10000"/>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s-MX" sz="2200" kern="1200" dirty="0" smtClean="0"/>
            <a:t>Garantía de un servicio de defensoría pública de calidad para la población.</a:t>
          </a:r>
          <a:endParaRPr lang="es-MX" sz="2200" kern="1200" dirty="0"/>
        </a:p>
      </dsp:txBody>
      <dsp:txXfrm>
        <a:off x="4850097" y="3992428"/>
        <a:ext cx="3325317" cy="16124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7EBB9C-CF64-4DA1-BC7F-D48CAF869C72}">
      <dsp:nvSpPr>
        <dsp:cNvPr id="0" name=""/>
        <dsp:cNvSpPr/>
      </dsp:nvSpPr>
      <dsp:spPr>
        <a:xfrm>
          <a:off x="4069080" y="1513302"/>
          <a:ext cx="91440" cy="1267892"/>
        </a:xfrm>
        <a:custGeom>
          <a:avLst/>
          <a:gdLst/>
          <a:ahLst/>
          <a:cxnLst/>
          <a:rect l="0" t="0" r="0" b="0"/>
          <a:pathLst>
            <a:path>
              <a:moveTo>
                <a:pt x="45720" y="0"/>
              </a:moveTo>
              <a:lnTo>
                <a:pt x="45720" y="1267892"/>
              </a:lnTo>
            </a:path>
          </a:pathLst>
        </a:custGeom>
        <a:noFill/>
        <a:ln w="25400" cap="flat" cmpd="sng" algn="ctr">
          <a:solidFill>
            <a:schemeClr val="accent6">
              <a:lumMod val="75000"/>
            </a:schemeClr>
          </a:solidFill>
          <a:prstDash val="solid"/>
        </a:ln>
        <a:effectLst/>
      </dsp:spPr>
      <dsp:style>
        <a:lnRef idx="2">
          <a:scrgbClr r="0" g="0" b="0"/>
        </a:lnRef>
        <a:fillRef idx="0">
          <a:scrgbClr r="0" g="0" b="0"/>
        </a:fillRef>
        <a:effectRef idx="0">
          <a:scrgbClr r="0" g="0" b="0"/>
        </a:effectRef>
        <a:fontRef idx="minor"/>
      </dsp:style>
    </dsp:sp>
    <dsp:sp modelId="{50FC7F57-8706-480E-80F4-CF3125AF5732}">
      <dsp:nvSpPr>
        <dsp:cNvPr id="0" name=""/>
        <dsp:cNvSpPr/>
      </dsp:nvSpPr>
      <dsp:spPr>
        <a:xfrm>
          <a:off x="2481723" y="736"/>
          <a:ext cx="3266152" cy="1512565"/>
        </a:xfrm>
        <a:prstGeom prst="rect">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MX" sz="2400" kern="1200" dirty="0" smtClean="0"/>
            <a:t>Artículo 18.</a:t>
          </a:r>
        </a:p>
        <a:p>
          <a:pPr lvl="0" algn="ctr" defTabSz="1066800">
            <a:lnSpc>
              <a:spcPct val="90000"/>
            </a:lnSpc>
            <a:spcBef>
              <a:spcPct val="0"/>
            </a:spcBef>
            <a:spcAft>
              <a:spcPct val="35000"/>
            </a:spcAft>
          </a:pPr>
          <a:r>
            <a:rPr lang="es-MX" sz="2400" kern="1200" dirty="0" smtClean="0"/>
            <a:t>Los principios de organización del sistema penitenciario:</a:t>
          </a:r>
          <a:endParaRPr lang="es-MX" sz="2400" kern="1200" dirty="0"/>
        </a:p>
      </dsp:txBody>
      <dsp:txXfrm>
        <a:off x="2481723" y="736"/>
        <a:ext cx="3266152" cy="1512565"/>
      </dsp:txXfrm>
    </dsp:sp>
    <dsp:sp modelId="{D9FB11A6-5C3C-4A59-9410-26717076B41F}">
      <dsp:nvSpPr>
        <dsp:cNvPr id="0" name=""/>
        <dsp:cNvSpPr/>
      </dsp:nvSpPr>
      <dsp:spPr>
        <a:xfrm>
          <a:off x="1096007" y="2781195"/>
          <a:ext cx="6037584" cy="3018792"/>
        </a:xfrm>
        <a:prstGeom prst="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s-MX" sz="2400" kern="1200" dirty="0" smtClean="0"/>
            <a:t>1. El trabajo.</a:t>
          </a:r>
        </a:p>
        <a:p>
          <a:pPr lvl="0" algn="ctr" defTabSz="1066800">
            <a:lnSpc>
              <a:spcPct val="90000"/>
            </a:lnSpc>
            <a:spcBef>
              <a:spcPct val="0"/>
            </a:spcBef>
            <a:spcAft>
              <a:spcPct val="35000"/>
            </a:spcAft>
          </a:pPr>
          <a:r>
            <a:rPr lang="es-MX" sz="2400" kern="1200" dirty="0" smtClean="0"/>
            <a:t>2. La capacitación para el mismo.</a:t>
          </a:r>
        </a:p>
        <a:p>
          <a:pPr lvl="0" algn="ctr" defTabSz="1066800">
            <a:lnSpc>
              <a:spcPct val="90000"/>
            </a:lnSpc>
            <a:spcBef>
              <a:spcPct val="0"/>
            </a:spcBef>
            <a:spcAft>
              <a:spcPct val="35000"/>
            </a:spcAft>
          </a:pPr>
          <a:r>
            <a:rPr lang="es-MX" sz="2400" kern="1200" dirty="0" smtClean="0"/>
            <a:t>3. La educación.</a:t>
          </a:r>
        </a:p>
        <a:p>
          <a:pPr lvl="0" algn="ctr" defTabSz="1066800">
            <a:lnSpc>
              <a:spcPct val="90000"/>
            </a:lnSpc>
            <a:spcBef>
              <a:spcPct val="0"/>
            </a:spcBef>
            <a:spcAft>
              <a:spcPct val="35000"/>
            </a:spcAft>
          </a:pPr>
          <a:r>
            <a:rPr lang="es-MX" sz="2400" kern="1200" dirty="0" smtClean="0"/>
            <a:t>4. La salud.</a:t>
          </a:r>
        </a:p>
        <a:p>
          <a:pPr lvl="0" algn="ctr" defTabSz="1066800">
            <a:lnSpc>
              <a:spcPct val="90000"/>
            </a:lnSpc>
            <a:spcBef>
              <a:spcPct val="0"/>
            </a:spcBef>
            <a:spcAft>
              <a:spcPct val="35000"/>
            </a:spcAft>
          </a:pPr>
          <a:r>
            <a:rPr lang="es-MX" sz="2400" kern="1200" dirty="0" smtClean="0"/>
            <a:t>5. El deporte.</a:t>
          </a:r>
        </a:p>
      </dsp:txBody>
      <dsp:txXfrm>
        <a:off x="1096007" y="2781195"/>
        <a:ext cx="6037584" cy="30187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B706A8-ABDC-4B7B-8827-387595118CF6}">
      <dsp:nvSpPr>
        <dsp:cNvPr id="0" name=""/>
        <dsp:cNvSpPr/>
      </dsp:nvSpPr>
      <dsp:spPr>
        <a:xfrm>
          <a:off x="2144" y="1440157"/>
          <a:ext cx="2367366" cy="2320036"/>
        </a:xfrm>
        <a:prstGeom prst="ellips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s-MX" sz="2300" kern="1200" dirty="0" smtClean="0"/>
            <a:t>Objetivo:</a:t>
          </a:r>
          <a:endParaRPr lang="es-MX" sz="2300" kern="1200" dirty="0"/>
        </a:p>
      </dsp:txBody>
      <dsp:txXfrm>
        <a:off x="348837" y="1779918"/>
        <a:ext cx="1673980" cy="1640514"/>
      </dsp:txXfrm>
    </dsp:sp>
    <dsp:sp modelId="{7CF08523-7294-4267-8CB3-F9F13650854A}">
      <dsp:nvSpPr>
        <dsp:cNvPr id="0" name=""/>
        <dsp:cNvSpPr/>
      </dsp:nvSpPr>
      <dsp:spPr>
        <a:xfrm>
          <a:off x="2844714" y="2010924"/>
          <a:ext cx="1007430" cy="1178503"/>
        </a:xfrm>
        <a:prstGeom prst="rightArrow">
          <a:avLst>
            <a:gd name="adj1" fmla="val 60000"/>
            <a:gd name="adj2" fmla="val 50000"/>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es-MX" sz="2700" kern="1200"/>
        </a:p>
      </dsp:txBody>
      <dsp:txXfrm>
        <a:off x="2844714" y="2246625"/>
        <a:ext cx="705201" cy="707101"/>
      </dsp:txXfrm>
    </dsp:sp>
    <dsp:sp modelId="{52E9B514-3796-4560-8C96-F30EA46B6F47}">
      <dsp:nvSpPr>
        <dsp:cNvPr id="0" name=""/>
        <dsp:cNvSpPr/>
      </dsp:nvSpPr>
      <dsp:spPr>
        <a:xfrm>
          <a:off x="4270323" y="1016165"/>
          <a:ext cx="3168020" cy="3168020"/>
        </a:xfrm>
        <a:prstGeom prst="ellips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s-MX" sz="2300" kern="1200" dirty="0" smtClean="0"/>
            <a:t>Lograr la reinserción del sentenciado a la sociedad y procurar que no vuelva a delinquir.</a:t>
          </a:r>
          <a:endParaRPr lang="es-MX" sz="2300" kern="1200" dirty="0"/>
        </a:p>
      </dsp:txBody>
      <dsp:txXfrm>
        <a:off x="4734269" y="1480111"/>
        <a:ext cx="2240128" cy="224012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A855F8-79EF-4C7A-8805-C6B27AFC1D54}">
      <dsp:nvSpPr>
        <dsp:cNvPr id="0" name=""/>
        <dsp:cNvSpPr/>
      </dsp:nvSpPr>
      <dsp:spPr>
        <a:xfrm>
          <a:off x="4847" y="2288141"/>
          <a:ext cx="2163133" cy="1081566"/>
        </a:xfrm>
        <a:prstGeom prst="roundRect">
          <a:avLst>
            <a:gd name="adj" fmla="val 10000"/>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MX" sz="1700" kern="1200" dirty="0" smtClean="0"/>
            <a:t>Artículo 18.</a:t>
          </a:r>
          <a:endParaRPr lang="es-MX" sz="1700" kern="1200" dirty="0"/>
        </a:p>
      </dsp:txBody>
      <dsp:txXfrm>
        <a:off x="36525" y="2319819"/>
        <a:ext cx="2099777" cy="1018210"/>
      </dsp:txXfrm>
    </dsp:sp>
    <dsp:sp modelId="{B9923649-B733-4B52-A1B0-FE60C3E8B476}">
      <dsp:nvSpPr>
        <dsp:cNvPr id="0" name=""/>
        <dsp:cNvSpPr/>
      </dsp:nvSpPr>
      <dsp:spPr>
        <a:xfrm rot="18289469">
          <a:off x="1843027" y="2189819"/>
          <a:ext cx="1515158" cy="34409"/>
        </a:xfrm>
        <a:custGeom>
          <a:avLst/>
          <a:gdLst/>
          <a:ahLst/>
          <a:cxnLst/>
          <a:rect l="0" t="0" r="0" b="0"/>
          <a:pathLst>
            <a:path>
              <a:moveTo>
                <a:pt x="0" y="17204"/>
              </a:moveTo>
              <a:lnTo>
                <a:pt x="1515158" y="1720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a:off x="2562727" y="2169145"/>
        <a:ext cx="75757" cy="75757"/>
      </dsp:txXfrm>
    </dsp:sp>
    <dsp:sp modelId="{61D1B5A8-C60D-43D0-8725-4D5E041D92E7}">
      <dsp:nvSpPr>
        <dsp:cNvPr id="0" name=""/>
        <dsp:cNvSpPr/>
      </dsp:nvSpPr>
      <dsp:spPr>
        <a:xfrm>
          <a:off x="3033233" y="1044340"/>
          <a:ext cx="2163133" cy="1081566"/>
        </a:xfrm>
        <a:prstGeom prst="roundRect">
          <a:avLst>
            <a:gd name="adj" fmla="val 10000"/>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MX" sz="1700" kern="1200" dirty="0" smtClean="0"/>
            <a:t>Menores en conflicto con la ley.</a:t>
          </a:r>
          <a:endParaRPr lang="es-MX" sz="1700" kern="1200" dirty="0"/>
        </a:p>
      </dsp:txBody>
      <dsp:txXfrm>
        <a:off x="3064911" y="1076018"/>
        <a:ext cx="2099777" cy="1018210"/>
      </dsp:txXfrm>
    </dsp:sp>
    <dsp:sp modelId="{CDB70707-A5AF-4291-97F4-C89A38F90F21}">
      <dsp:nvSpPr>
        <dsp:cNvPr id="0" name=""/>
        <dsp:cNvSpPr/>
      </dsp:nvSpPr>
      <dsp:spPr>
        <a:xfrm rot="19457599">
          <a:off x="5096211" y="1256968"/>
          <a:ext cx="1065562" cy="34409"/>
        </a:xfrm>
        <a:custGeom>
          <a:avLst/>
          <a:gdLst/>
          <a:ahLst/>
          <a:cxnLst/>
          <a:rect l="0" t="0" r="0" b="0"/>
          <a:pathLst>
            <a:path>
              <a:moveTo>
                <a:pt x="0" y="17204"/>
              </a:moveTo>
              <a:lnTo>
                <a:pt x="1065562" y="172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a:off x="5602354" y="1247534"/>
        <a:ext cx="53278" cy="53278"/>
      </dsp:txXfrm>
    </dsp:sp>
    <dsp:sp modelId="{008DD0D2-C09A-4D02-B8AE-DEB5048530FE}">
      <dsp:nvSpPr>
        <dsp:cNvPr id="0" name=""/>
        <dsp:cNvSpPr/>
      </dsp:nvSpPr>
      <dsp:spPr>
        <a:xfrm>
          <a:off x="6061619" y="422439"/>
          <a:ext cx="2163133" cy="1081566"/>
        </a:xfrm>
        <a:prstGeom prst="roundRect">
          <a:avLst>
            <a:gd name="adj" fmla="val 10000"/>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MX" sz="1700" kern="1200" dirty="0" smtClean="0"/>
            <a:t>Más de doce y menos de dieciocho: sistema integral de reinserción.</a:t>
          </a:r>
          <a:endParaRPr lang="es-MX" sz="1700" kern="1200" dirty="0"/>
        </a:p>
      </dsp:txBody>
      <dsp:txXfrm>
        <a:off x="6093297" y="454117"/>
        <a:ext cx="2099777" cy="1018210"/>
      </dsp:txXfrm>
    </dsp:sp>
    <dsp:sp modelId="{46BD2918-D437-4EF7-B2E3-D9400F568220}">
      <dsp:nvSpPr>
        <dsp:cNvPr id="0" name=""/>
        <dsp:cNvSpPr/>
      </dsp:nvSpPr>
      <dsp:spPr>
        <a:xfrm rot="2142401">
          <a:off x="5096211" y="1878869"/>
          <a:ext cx="1065562" cy="34409"/>
        </a:xfrm>
        <a:custGeom>
          <a:avLst/>
          <a:gdLst/>
          <a:ahLst/>
          <a:cxnLst/>
          <a:rect l="0" t="0" r="0" b="0"/>
          <a:pathLst>
            <a:path>
              <a:moveTo>
                <a:pt x="0" y="17204"/>
              </a:moveTo>
              <a:lnTo>
                <a:pt x="1065562" y="172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a:off x="5602354" y="1869434"/>
        <a:ext cx="53278" cy="53278"/>
      </dsp:txXfrm>
    </dsp:sp>
    <dsp:sp modelId="{788F7E1D-5C51-49AC-8BDB-CD2EFED9A487}">
      <dsp:nvSpPr>
        <dsp:cNvPr id="0" name=""/>
        <dsp:cNvSpPr/>
      </dsp:nvSpPr>
      <dsp:spPr>
        <a:xfrm>
          <a:off x="6061619" y="1666240"/>
          <a:ext cx="2163133" cy="1081566"/>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MX" sz="1700" kern="1200" dirty="0" smtClean="0"/>
            <a:t>Menos de doce años: Rehabilitación y asistencia social.</a:t>
          </a:r>
          <a:endParaRPr lang="es-MX" sz="1700" kern="1200" dirty="0"/>
        </a:p>
      </dsp:txBody>
      <dsp:txXfrm>
        <a:off x="6093297" y="1697918"/>
        <a:ext cx="2099777" cy="1018210"/>
      </dsp:txXfrm>
    </dsp:sp>
    <dsp:sp modelId="{74BEEF41-6CCE-4236-B38C-D8B33C1F52AA}">
      <dsp:nvSpPr>
        <dsp:cNvPr id="0" name=""/>
        <dsp:cNvSpPr/>
      </dsp:nvSpPr>
      <dsp:spPr>
        <a:xfrm rot="3310531">
          <a:off x="1843027" y="3433621"/>
          <a:ext cx="1515158" cy="34409"/>
        </a:xfrm>
        <a:custGeom>
          <a:avLst/>
          <a:gdLst/>
          <a:ahLst/>
          <a:cxnLst/>
          <a:rect l="0" t="0" r="0" b="0"/>
          <a:pathLst>
            <a:path>
              <a:moveTo>
                <a:pt x="0" y="17204"/>
              </a:moveTo>
              <a:lnTo>
                <a:pt x="1515158" y="1720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a:off x="2562727" y="3412946"/>
        <a:ext cx="75757" cy="75757"/>
      </dsp:txXfrm>
    </dsp:sp>
    <dsp:sp modelId="{03CA3B9E-1735-4FCC-B24E-570081E83B3E}">
      <dsp:nvSpPr>
        <dsp:cNvPr id="0" name=""/>
        <dsp:cNvSpPr/>
      </dsp:nvSpPr>
      <dsp:spPr>
        <a:xfrm>
          <a:off x="3033233" y="3531943"/>
          <a:ext cx="2163133" cy="1081566"/>
        </a:xfrm>
        <a:prstGeom prst="roundRect">
          <a:avLst>
            <a:gd name="adj" fmla="val 10000"/>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MX" sz="1700" kern="1200" dirty="0" smtClean="0"/>
            <a:t>Delincuencia organizada.</a:t>
          </a:r>
          <a:endParaRPr lang="es-MX" sz="1700" kern="1200" dirty="0"/>
        </a:p>
      </dsp:txBody>
      <dsp:txXfrm>
        <a:off x="3064911" y="3563621"/>
        <a:ext cx="2099777" cy="1018210"/>
      </dsp:txXfrm>
    </dsp:sp>
    <dsp:sp modelId="{83AC1A5D-4BAB-4553-A26E-B7930371449E}">
      <dsp:nvSpPr>
        <dsp:cNvPr id="0" name=""/>
        <dsp:cNvSpPr/>
      </dsp:nvSpPr>
      <dsp:spPr>
        <a:xfrm rot="19457599">
          <a:off x="5096211" y="3744571"/>
          <a:ext cx="1065562" cy="34409"/>
        </a:xfrm>
        <a:custGeom>
          <a:avLst/>
          <a:gdLst/>
          <a:ahLst/>
          <a:cxnLst/>
          <a:rect l="0" t="0" r="0" b="0"/>
          <a:pathLst>
            <a:path>
              <a:moveTo>
                <a:pt x="0" y="17204"/>
              </a:moveTo>
              <a:lnTo>
                <a:pt x="1065562" y="172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a:off x="5602354" y="3735137"/>
        <a:ext cx="53278" cy="53278"/>
      </dsp:txXfrm>
    </dsp:sp>
    <dsp:sp modelId="{E2B8926E-04C4-40F1-82F6-E7DC2BF7EED1}">
      <dsp:nvSpPr>
        <dsp:cNvPr id="0" name=""/>
        <dsp:cNvSpPr/>
      </dsp:nvSpPr>
      <dsp:spPr>
        <a:xfrm>
          <a:off x="6061619" y="2910042"/>
          <a:ext cx="2163133" cy="1081566"/>
        </a:xfrm>
        <a:prstGeom prst="roundRect">
          <a:avLst>
            <a:gd name="adj" fmla="val 10000"/>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MX" sz="1700" kern="1200" dirty="0" smtClean="0"/>
            <a:t>Preventiva</a:t>
          </a:r>
          <a:endParaRPr lang="es-MX" sz="1700" kern="1200" dirty="0"/>
        </a:p>
      </dsp:txBody>
      <dsp:txXfrm>
        <a:off x="6093297" y="2941720"/>
        <a:ext cx="2099777" cy="1018210"/>
      </dsp:txXfrm>
    </dsp:sp>
    <dsp:sp modelId="{94EA7A61-01F9-4764-A67F-C17916FCBD49}">
      <dsp:nvSpPr>
        <dsp:cNvPr id="0" name=""/>
        <dsp:cNvSpPr/>
      </dsp:nvSpPr>
      <dsp:spPr>
        <a:xfrm rot="2142401">
          <a:off x="5096211" y="4366472"/>
          <a:ext cx="1065562" cy="34409"/>
        </a:xfrm>
        <a:custGeom>
          <a:avLst/>
          <a:gdLst/>
          <a:ahLst/>
          <a:cxnLst/>
          <a:rect l="0" t="0" r="0" b="0"/>
          <a:pathLst>
            <a:path>
              <a:moveTo>
                <a:pt x="0" y="17204"/>
              </a:moveTo>
              <a:lnTo>
                <a:pt x="1065562" y="172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MX" sz="500" kern="1200"/>
        </a:p>
      </dsp:txBody>
      <dsp:txXfrm>
        <a:off x="5602354" y="4357037"/>
        <a:ext cx="53278" cy="53278"/>
      </dsp:txXfrm>
    </dsp:sp>
    <dsp:sp modelId="{FEDB51B4-6BE4-43F1-A8C0-53BFDE4D8A82}">
      <dsp:nvSpPr>
        <dsp:cNvPr id="0" name=""/>
        <dsp:cNvSpPr/>
      </dsp:nvSpPr>
      <dsp:spPr>
        <a:xfrm>
          <a:off x="6061619" y="4153844"/>
          <a:ext cx="2163133" cy="1081566"/>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MX" sz="1700" kern="1200" dirty="0" smtClean="0"/>
            <a:t>Ejecución</a:t>
          </a:r>
          <a:endParaRPr lang="es-MX" sz="1700" kern="1200" dirty="0"/>
        </a:p>
      </dsp:txBody>
      <dsp:txXfrm>
        <a:off x="6093297" y="4185522"/>
        <a:ext cx="2099777" cy="101821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DE103-143E-4454-9F90-FEF8D5D68C46}">
      <dsp:nvSpPr>
        <dsp:cNvPr id="0" name=""/>
        <dsp:cNvSpPr/>
      </dsp:nvSpPr>
      <dsp:spPr>
        <a:xfrm>
          <a:off x="1144428" y="0"/>
          <a:ext cx="2828925" cy="1697355"/>
        </a:xfrm>
        <a:prstGeom prst="rect">
          <a:avLst/>
        </a:prstGeom>
        <a:solidFill>
          <a:schemeClr val="accent2"/>
        </a:solidFill>
        <a:ln w="25400" cap="flat" cmpd="sng" algn="ctr">
          <a:solidFill>
            <a:schemeClr val="accent2">
              <a:shade val="50000"/>
            </a:schemeClr>
          </a:solidFill>
          <a:prstDash val="solid"/>
        </a:ln>
        <a:effectLst/>
        <a:scene3d>
          <a:camera prst="orthographicFront"/>
          <a:lightRig rig="flat" dir="t"/>
        </a:scene3d>
        <a:sp3d/>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Terminología de auto de vinculación a proceso en sustitución del auto de formal prisión.</a:t>
          </a:r>
          <a:endParaRPr lang="es-MX" sz="2100" kern="1200" dirty="0"/>
        </a:p>
      </dsp:txBody>
      <dsp:txXfrm>
        <a:off x="1144428" y="0"/>
        <a:ext cx="2828925" cy="1697355"/>
      </dsp:txXfrm>
    </dsp:sp>
    <dsp:sp modelId="{ED96D37E-A72E-41EA-920A-C92F981E3A7E}">
      <dsp:nvSpPr>
        <dsp:cNvPr id="0" name=""/>
        <dsp:cNvSpPr/>
      </dsp:nvSpPr>
      <dsp:spPr>
        <a:xfrm>
          <a:off x="4256246" y="0"/>
          <a:ext cx="2828925" cy="1697355"/>
        </a:xfrm>
        <a:prstGeom prst="rect">
          <a:avLst/>
        </a:prstGeom>
        <a:solidFill>
          <a:schemeClr val="accent3"/>
        </a:solidFill>
        <a:ln w="25400" cap="flat" cmpd="sng" algn="ctr">
          <a:solidFill>
            <a:schemeClr val="accent3">
              <a:shade val="50000"/>
            </a:schemeClr>
          </a:solidFill>
          <a:prstDash val="solid"/>
        </a:ln>
        <a:effectLst/>
        <a:scene3d>
          <a:camera prst="orthographicFront"/>
          <a:lightRig rig="flat" dir="t"/>
        </a:scene3d>
        <a:sp3d/>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Requisitos de procedencia de la prisión preventiva.</a:t>
          </a:r>
          <a:endParaRPr lang="es-MX" sz="2100" kern="1200" dirty="0"/>
        </a:p>
      </dsp:txBody>
      <dsp:txXfrm>
        <a:off x="4256246" y="0"/>
        <a:ext cx="2828925" cy="1697355"/>
      </dsp:txXfrm>
    </dsp:sp>
    <dsp:sp modelId="{84A5704B-8366-44C1-B4EE-3F2236257318}">
      <dsp:nvSpPr>
        <dsp:cNvPr id="0" name=""/>
        <dsp:cNvSpPr/>
      </dsp:nvSpPr>
      <dsp:spPr>
        <a:xfrm>
          <a:off x="1144428" y="1980247"/>
          <a:ext cx="2828925" cy="1697355"/>
        </a:xfrm>
        <a:prstGeom prst="rect">
          <a:avLst/>
        </a:prstGeom>
        <a:solidFill>
          <a:schemeClr val="accent1"/>
        </a:solidFill>
        <a:ln w="25400" cap="flat" cmpd="sng" algn="ctr">
          <a:solidFill>
            <a:schemeClr val="accent1">
              <a:shade val="50000"/>
            </a:schemeClr>
          </a:solidFill>
          <a:prstDash val="solid"/>
        </a:ln>
        <a:effectLst/>
        <a:scene3d>
          <a:camera prst="orthographicFront"/>
          <a:lightRig rig="flat" dir="t"/>
        </a:scene3d>
        <a:sp3d/>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La interrupción de la prescripción en materia de delincuencia organizada.</a:t>
          </a:r>
          <a:endParaRPr lang="es-MX" sz="2100" kern="1200" dirty="0"/>
        </a:p>
      </dsp:txBody>
      <dsp:txXfrm>
        <a:off x="1144428" y="1980247"/>
        <a:ext cx="2828925" cy="1697355"/>
      </dsp:txXfrm>
    </dsp:sp>
    <dsp:sp modelId="{0E74DD20-A356-45F4-B220-4C3B240DDD0D}">
      <dsp:nvSpPr>
        <dsp:cNvPr id="0" name=""/>
        <dsp:cNvSpPr/>
      </dsp:nvSpPr>
      <dsp:spPr>
        <a:xfrm>
          <a:off x="4256246" y="1980247"/>
          <a:ext cx="2828925" cy="1697355"/>
        </a:xfrm>
        <a:prstGeom prst="rect">
          <a:avLst/>
        </a:prstGeom>
        <a:solidFill>
          <a:schemeClr val="accent6"/>
        </a:solidFill>
        <a:ln w="25400" cap="flat" cmpd="sng" algn="ctr">
          <a:solidFill>
            <a:schemeClr val="accent6">
              <a:shade val="50000"/>
            </a:schemeClr>
          </a:solidFill>
          <a:prstDash val="solid"/>
        </a:ln>
        <a:effectLst/>
        <a:scene3d>
          <a:camera prst="orthographicFront"/>
          <a:lightRig rig="flat" dir="t"/>
        </a:scene3d>
        <a:sp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t>Parámetros para dictar auto de vinculación a proceso.</a:t>
          </a:r>
          <a:endParaRPr lang="es-MX" sz="2100" kern="1200" dirty="0"/>
        </a:p>
      </dsp:txBody>
      <dsp:txXfrm>
        <a:off x="4256246" y="1980247"/>
        <a:ext cx="2828925" cy="1697355"/>
      </dsp:txXfrm>
    </dsp:sp>
    <dsp:sp modelId="{7CC7388E-46E5-4F94-965A-024AB4767D4E}">
      <dsp:nvSpPr>
        <dsp:cNvPr id="0" name=""/>
        <dsp:cNvSpPr/>
      </dsp:nvSpPr>
      <dsp:spPr>
        <a:xfrm>
          <a:off x="2700337" y="3960495"/>
          <a:ext cx="2828925" cy="1697355"/>
        </a:xfrm>
        <a:prstGeom prst="rect">
          <a:avLst/>
        </a:prstGeom>
        <a:solidFill>
          <a:schemeClr val="accent4"/>
        </a:solidFill>
        <a:ln w="25400" cap="flat" cmpd="sng" algn="ctr">
          <a:solidFill>
            <a:schemeClr val="accent4">
              <a:shade val="50000"/>
            </a:schemeClr>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MX" sz="2100" kern="1200" dirty="0" smtClean="0">
              <a:solidFill>
                <a:schemeClr val="tx1"/>
              </a:solidFill>
            </a:rPr>
            <a:t>Artículo 19.</a:t>
          </a:r>
          <a:endParaRPr lang="es-MX" sz="2100" kern="1200" dirty="0">
            <a:solidFill>
              <a:schemeClr val="tx1"/>
            </a:solidFill>
          </a:endParaRPr>
        </a:p>
      </dsp:txBody>
      <dsp:txXfrm>
        <a:off x="2700337" y="3960495"/>
        <a:ext cx="2828925" cy="169735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7D5CEE-3442-4818-8D65-13EACFF5AAC9}">
      <dsp:nvSpPr>
        <dsp:cNvPr id="0" name=""/>
        <dsp:cNvSpPr/>
      </dsp:nvSpPr>
      <dsp:spPr>
        <a:xfrm>
          <a:off x="1506081" y="2812"/>
          <a:ext cx="2173932" cy="1304359"/>
        </a:xfrm>
        <a:prstGeom prst="roundRect">
          <a:avLst>
            <a:gd name="adj" fmla="val 10000"/>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Proceso penal acusatorio y oral regido bajo los principios de:</a:t>
          </a:r>
          <a:endParaRPr lang="es-MX" sz="1900" kern="1200" dirty="0"/>
        </a:p>
      </dsp:txBody>
      <dsp:txXfrm>
        <a:off x="1544284" y="41015"/>
        <a:ext cx="2097526" cy="1227953"/>
      </dsp:txXfrm>
    </dsp:sp>
    <dsp:sp modelId="{8C660A4E-9915-4703-B081-EA48970690B7}">
      <dsp:nvSpPr>
        <dsp:cNvPr id="0" name=""/>
        <dsp:cNvSpPr/>
      </dsp:nvSpPr>
      <dsp:spPr>
        <a:xfrm>
          <a:off x="3871319" y="385424"/>
          <a:ext cx="460873" cy="5391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s-MX" sz="1500" kern="1200"/>
        </a:p>
      </dsp:txBody>
      <dsp:txXfrm>
        <a:off x="3871319" y="493251"/>
        <a:ext cx="322611" cy="323481"/>
      </dsp:txXfrm>
    </dsp:sp>
    <dsp:sp modelId="{ED9A4270-7841-406C-9207-CD620A1FC701}">
      <dsp:nvSpPr>
        <dsp:cNvPr id="0" name=""/>
        <dsp:cNvSpPr/>
      </dsp:nvSpPr>
      <dsp:spPr>
        <a:xfrm>
          <a:off x="4549586" y="2812"/>
          <a:ext cx="2173932" cy="1304359"/>
        </a:xfrm>
        <a:prstGeom prst="roundRect">
          <a:avLst>
            <a:gd name="adj" fmla="val 10000"/>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Publicidad.</a:t>
          </a:r>
          <a:endParaRPr lang="es-MX" sz="1900" kern="1200" dirty="0"/>
        </a:p>
      </dsp:txBody>
      <dsp:txXfrm>
        <a:off x="4587789" y="41015"/>
        <a:ext cx="2097526" cy="1227953"/>
      </dsp:txXfrm>
    </dsp:sp>
    <dsp:sp modelId="{14441D9E-6B45-4BCE-B7A1-77923C228D25}">
      <dsp:nvSpPr>
        <dsp:cNvPr id="0" name=""/>
        <dsp:cNvSpPr/>
      </dsp:nvSpPr>
      <dsp:spPr>
        <a:xfrm rot="5400000">
          <a:off x="5406115" y="1459347"/>
          <a:ext cx="460873" cy="5391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s-MX" sz="1500" kern="1200"/>
        </a:p>
      </dsp:txBody>
      <dsp:txXfrm rot="-5400000">
        <a:off x="5474811" y="1498478"/>
        <a:ext cx="323481" cy="322611"/>
      </dsp:txXfrm>
    </dsp:sp>
    <dsp:sp modelId="{791C606B-897D-4537-8663-8471CFD811E8}">
      <dsp:nvSpPr>
        <dsp:cNvPr id="0" name=""/>
        <dsp:cNvSpPr/>
      </dsp:nvSpPr>
      <dsp:spPr>
        <a:xfrm>
          <a:off x="4549586" y="2176745"/>
          <a:ext cx="2173932" cy="1304359"/>
        </a:xfrm>
        <a:prstGeom prst="roundRect">
          <a:avLst>
            <a:gd name="adj" fmla="val 10000"/>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Contradicción.</a:t>
          </a:r>
          <a:endParaRPr lang="es-MX" sz="1900" kern="1200" dirty="0"/>
        </a:p>
      </dsp:txBody>
      <dsp:txXfrm>
        <a:off x="4587789" y="2214948"/>
        <a:ext cx="2097526" cy="1227953"/>
      </dsp:txXfrm>
    </dsp:sp>
    <dsp:sp modelId="{120D572B-7026-48F8-B65F-A2AFE98C9F00}">
      <dsp:nvSpPr>
        <dsp:cNvPr id="0" name=""/>
        <dsp:cNvSpPr/>
      </dsp:nvSpPr>
      <dsp:spPr>
        <a:xfrm rot="10800000">
          <a:off x="3897406" y="2559357"/>
          <a:ext cx="460873" cy="5391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s-MX" sz="1500" kern="1200"/>
        </a:p>
      </dsp:txBody>
      <dsp:txXfrm rot="10800000">
        <a:off x="4035668" y="2667184"/>
        <a:ext cx="322611" cy="323481"/>
      </dsp:txXfrm>
    </dsp:sp>
    <dsp:sp modelId="{0BCA42B3-1140-41B7-BD73-BE7FD73F8E37}">
      <dsp:nvSpPr>
        <dsp:cNvPr id="0" name=""/>
        <dsp:cNvSpPr/>
      </dsp:nvSpPr>
      <dsp:spPr>
        <a:xfrm>
          <a:off x="1506081" y="2176745"/>
          <a:ext cx="2173932" cy="1304359"/>
        </a:xfrm>
        <a:prstGeom prst="roundRect">
          <a:avLst>
            <a:gd name="adj" fmla="val 10000"/>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Concentración.</a:t>
          </a:r>
          <a:endParaRPr lang="es-MX" sz="1900" kern="1200" dirty="0"/>
        </a:p>
      </dsp:txBody>
      <dsp:txXfrm>
        <a:off x="1544284" y="2214948"/>
        <a:ext cx="2097526" cy="1227953"/>
      </dsp:txXfrm>
    </dsp:sp>
    <dsp:sp modelId="{16D6B2F4-8C56-489A-B6AA-C69943D148C5}">
      <dsp:nvSpPr>
        <dsp:cNvPr id="0" name=""/>
        <dsp:cNvSpPr/>
      </dsp:nvSpPr>
      <dsp:spPr>
        <a:xfrm rot="5400000">
          <a:off x="2362610" y="3633279"/>
          <a:ext cx="460873" cy="5391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s-MX" sz="1500" kern="1200"/>
        </a:p>
      </dsp:txBody>
      <dsp:txXfrm rot="-5400000">
        <a:off x="2431306" y="3672410"/>
        <a:ext cx="323481" cy="322611"/>
      </dsp:txXfrm>
    </dsp:sp>
    <dsp:sp modelId="{C8532570-FF7A-405B-96AB-900E50B53973}">
      <dsp:nvSpPr>
        <dsp:cNvPr id="0" name=""/>
        <dsp:cNvSpPr/>
      </dsp:nvSpPr>
      <dsp:spPr>
        <a:xfrm>
          <a:off x="1506081" y="4350677"/>
          <a:ext cx="2173932" cy="1304359"/>
        </a:xfrm>
        <a:prstGeom prst="roundRect">
          <a:avLst>
            <a:gd name="adj" fmla="val 10000"/>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Continuidad.</a:t>
          </a:r>
          <a:endParaRPr lang="es-MX" sz="1900" kern="1200" dirty="0"/>
        </a:p>
      </dsp:txBody>
      <dsp:txXfrm>
        <a:off x="1544284" y="4388880"/>
        <a:ext cx="2097526" cy="1227953"/>
      </dsp:txXfrm>
    </dsp:sp>
    <dsp:sp modelId="{1267788B-25D6-4407-9BEA-38047D56DEF7}">
      <dsp:nvSpPr>
        <dsp:cNvPr id="0" name=""/>
        <dsp:cNvSpPr/>
      </dsp:nvSpPr>
      <dsp:spPr>
        <a:xfrm>
          <a:off x="3871319" y="4733289"/>
          <a:ext cx="460873" cy="5391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s-MX" sz="1500" kern="1200"/>
        </a:p>
      </dsp:txBody>
      <dsp:txXfrm>
        <a:off x="3871319" y="4841116"/>
        <a:ext cx="322611" cy="323481"/>
      </dsp:txXfrm>
    </dsp:sp>
    <dsp:sp modelId="{02CD932D-7A68-4054-8A9E-74C4601A75EA}">
      <dsp:nvSpPr>
        <dsp:cNvPr id="0" name=""/>
        <dsp:cNvSpPr/>
      </dsp:nvSpPr>
      <dsp:spPr>
        <a:xfrm>
          <a:off x="4549586" y="4350677"/>
          <a:ext cx="2173932" cy="13043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MX" sz="1900" kern="1200" dirty="0" smtClean="0"/>
            <a:t>Inmediación.</a:t>
          </a:r>
          <a:endParaRPr lang="es-MX" sz="1900" kern="1200" dirty="0"/>
        </a:p>
      </dsp:txBody>
      <dsp:txXfrm>
        <a:off x="4587789" y="4388880"/>
        <a:ext cx="2097526" cy="122795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2">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2">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262BE9-C577-4808-849E-5C74CE4D83E4}" type="datetimeFigureOut">
              <a:rPr lang="es-MX" smtClean="0"/>
              <a:pPr/>
              <a:t>18/09/2014</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771466-1B16-4487-AFC6-3EE12ED22748}" type="slidenum">
              <a:rPr lang="es-MX" smtClean="0"/>
              <a:pPr/>
              <a:t>‹Nº›</a:t>
            </a:fld>
            <a:endParaRPr lang="es-MX"/>
          </a:p>
        </p:txBody>
      </p:sp>
    </p:spTree>
    <p:extLst>
      <p:ext uri="{BB962C8B-B14F-4D97-AF65-F5344CB8AC3E}">
        <p14:creationId xmlns:p14="http://schemas.microsoft.com/office/powerpoint/2010/main" val="1073888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dirty="0"/>
          </a:p>
        </p:txBody>
      </p:sp>
      <p:sp>
        <p:nvSpPr>
          <p:cNvPr id="4" name="3 Marcador de número de diapositiva"/>
          <p:cNvSpPr>
            <a:spLocks noGrp="1"/>
          </p:cNvSpPr>
          <p:nvPr>
            <p:ph type="sldNum" sz="quarter" idx="10"/>
          </p:nvPr>
        </p:nvSpPr>
        <p:spPr/>
        <p:txBody>
          <a:bodyPr/>
          <a:lstStyle/>
          <a:p>
            <a:fld id="{00771466-1B16-4487-AFC6-3EE12ED22748}" type="slidenum">
              <a:rPr lang="es-MX" smtClean="0"/>
              <a:pPr/>
              <a:t>63</a:t>
            </a:fld>
            <a:endParaRPr lang="es-MX"/>
          </a:p>
        </p:txBody>
      </p:sp>
    </p:spTree>
    <p:extLst>
      <p:ext uri="{BB962C8B-B14F-4D97-AF65-F5344CB8AC3E}">
        <p14:creationId xmlns:p14="http://schemas.microsoft.com/office/powerpoint/2010/main" val="3250355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00771466-1B16-4487-AFC6-3EE12ED22748}" type="slidenum">
              <a:rPr lang="es-MX" smtClean="0"/>
              <a:pPr/>
              <a:t>86</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8FAF3296-7DCF-41D2-8783-3939745FF247}" type="slidenum">
              <a:rPr lang="es-ES" smtClean="0"/>
              <a:pPr>
                <a:defRPr/>
              </a:pPr>
              <a:t>‹Nº›</a:t>
            </a:fld>
            <a:endParaRPr lang="es-ES"/>
          </a:p>
        </p:txBody>
      </p:sp>
    </p:spTree>
    <p:extLst>
      <p:ext uri="{BB962C8B-B14F-4D97-AF65-F5344CB8AC3E}">
        <p14:creationId xmlns:p14="http://schemas.microsoft.com/office/powerpoint/2010/main" val="2276795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B0E4B426-79AA-4290-9F10-6733AF6E430C}" type="slidenum">
              <a:rPr lang="es-ES" smtClean="0"/>
              <a:pPr>
                <a:defRPr/>
              </a:pPr>
              <a:t>‹Nº›</a:t>
            </a:fld>
            <a:endParaRPr lang="es-ES"/>
          </a:p>
        </p:txBody>
      </p:sp>
    </p:spTree>
    <p:extLst>
      <p:ext uri="{BB962C8B-B14F-4D97-AF65-F5344CB8AC3E}">
        <p14:creationId xmlns:p14="http://schemas.microsoft.com/office/powerpoint/2010/main" val="2049515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58FF8DE7-380B-4956-BE77-32DB1E354AD8}" type="slidenum">
              <a:rPr lang="es-ES" smtClean="0"/>
              <a:pPr>
                <a:defRPr/>
              </a:pPr>
              <a:t>‹Nº›</a:t>
            </a:fld>
            <a:endParaRPr lang="es-ES"/>
          </a:p>
        </p:txBody>
      </p:sp>
    </p:spTree>
    <p:extLst>
      <p:ext uri="{BB962C8B-B14F-4D97-AF65-F5344CB8AC3E}">
        <p14:creationId xmlns:p14="http://schemas.microsoft.com/office/powerpoint/2010/main" val="1595810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8"/>
            <a:ext cx="7772400" cy="1470025"/>
          </a:xfrm>
          <a:prstGeom prst="rect">
            <a:avLst/>
          </a:prstGeom>
        </p:spPr>
        <p:txBody>
          <a:bodyPr/>
          <a:lstStyle/>
          <a:p>
            <a:r>
              <a:rPr lang="es-ES" smtClean="0"/>
              <a:t>Haga clic para modificar el estilo de título del patrón</a:t>
            </a:r>
            <a:endParaRPr lang="es-ES"/>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Marcador de fecha 3"/>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262C12EF-AFAA-4F76-9EE9-D5AB522F6BD7}" type="datetimeFigureOut">
              <a:rPr lang="es-MX" smtClean="0">
                <a:solidFill>
                  <a:prstClr val="black"/>
                </a:solidFill>
                <a:latin typeface="Arial" pitchFamily="34" charset="0"/>
                <a:cs typeface="Arial" pitchFamily="34" charset="0"/>
              </a:rPr>
              <a:pPr defTabSz="457200">
                <a:defRPr/>
              </a:pPr>
              <a:t>18/09/2014</a:t>
            </a:fld>
            <a:endParaRPr lang="es-MX">
              <a:solidFill>
                <a:prstClr val="black"/>
              </a:solidFill>
              <a:latin typeface="Arial" pitchFamily="34" charset="0"/>
              <a:cs typeface="Arial" pitchFamily="34" charset="0"/>
            </a:endParaRPr>
          </a:p>
        </p:txBody>
      </p:sp>
      <p:sp>
        <p:nvSpPr>
          <p:cNvPr id="5" name="Marcador de pie de página 4"/>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s-MX">
              <a:solidFill>
                <a:prstClr val="black"/>
              </a:solidFill>
            </a:endParaRPr>
          </a:p>
        </p:txBody>
      </p:sp>
      <p:sp>
        <p:nvSpPr>
          <p:cNvPr id="6" name="Marcador de número de diapositiva 5"/>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5B39A180-15C1-41A0-A877-B88B1EB49862}" type="slidenum">
              <a:rPr lang="es-MX" smtClean="0">
                <a:solidFill>
                  <a:prstClr val="black"/>
                </a:solidFill>
                <a:latin typeface="Arial" pitchFamily="34" charset="0"/>
                <a:cs typeface="Arial" pitchFamily="34" charset="0"/>
              </a:rPr>
              <a:pPr defTabSz="457200">
                <a:defRPr/>
              </a:pPr>
              <a:t>‹Nº›</a:t>
            </a:fld>
            <a:endParaRPr lang="es-MX">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3535281581"/>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9"/>
            <a:ext cx="8229600" cy="1143000"/>
          </a:xfrm>
          <a:prstGeom prst="rect">
            <a:avLst/>
          </a:prstGeom>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a:xfrm>
            <a:off x="457200" y="1600201"/>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7816A6BE-F424-41DF-9C18-4A4CA337AF5E}" type="datetimeFigureOut">
              <a:rPr lang="en-US" smtClean="0">
                <a:solidFill>
                  <a:prstClr val="black"/>
                </a:solidFill>
                <a:latin typeface="Arial" pitchFamily="34" charset="0"/>
                <a:cs typeface="Arial" pitchFamily="34" charset="0"/>
              </a:rPr>
              <a:pPr defTabSz="457200">
                <a:defRPr/>
              </a:pPr>
              <a:t>9/18/2014</a:t>
            </a:fld>
            <a:endParaRPr lang="en-US">
              <a:solidFill>
                <a:prstClr val="black"/>
              </a:solidFill>
              <a:latin typeface="Arial" pitchFamily="34" charset="0"/>
              <a:cs typeface="Arial" pitchFamily="34" charset="0"/>
            </a:endParaRPr>
          </a:p>
        </p:txBody>
      </p:sp>
      <p:sp>
        <p:nvSpPr>
          <p:cNvPr id="5" name="Marcador de pie de página 4"/>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n-US">
              <a:solidFill>
                <a:prstClr val="black"/>
              </a:solidFill>
            </a:endParaRPr>
          </a:p>
        </p:txBody>
      </p:sp>
      <p:sp>
        <p:nvSpPr>
          <p:cNvPr id="6" name="Marcador de número de diapositiva 5"/>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C1400909-1DF0-4B46-A1D5-D01E09F6553D}" type="slidenum">
              <a:rPr lang="en-US" smtClean="0">
                <a:solidFill>
                  <a:prstClr val="black"/>
                </a:solidFill>
                <a:latin typeface="Arial" pitchFamily="34" charset="0"/>
                <a:cs typeface="Arial" pitchFamily="34" charset="0"/>
              </a:rPr>
              <a:pPr defTabSz="457200">
                <a:defRPr/>
              </a:pPr>
              <a:t>‹Nº›</a:t>
            </a:fld>
            <a:endParaRPr lang="en-US">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405419122"/>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262C12EF-AFAA-4F76-9EE9-D5AB522F6BD7}" type="datetimeFigureOut">
              <a:rPr lang="es-MX" smtClean="0">
                <a:solidFill>
                  <a:prstClr val="black"/>
                </a:solidFill>
                <a:latin typeface="Arial" pitchFamily="34" charset="0"/>
                <a:cs typeface="Arial" pitchFamily="34" charset="0"/>
              </a:rPr>
              <a:pPr defTabSz="457200">
                <a:defRPr/>
              </a:pPr>
              <a:t>18/09/2014</a:t>
            </a:fld>
            <a:endParaRPr lang="es-MX">
              <a:solidFill>
                <a:prstClr val="black"/>
              </a:solidFill>
              <a:latin typeface="Arial" pitchFamily="34" charset="0"/>
              <a:cs typeface="Arial" pitchFamily="34" charset="0"/>
            </a:endParaRPr>
          </a:p>
        </p:txBody>
      </p:sp>
      <p:sp>
        <p:nvSpPr>
          <p:cNvPr id="5" name="Marcador de pie de página 4"/>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s-MX">
              <a:solidFill>
                <a:prstClr val="black"/>
              </a:solidFill>
            </a:endParaRPr>
          </a:p>
        </p:txBody>
      </p:sp>
      <p:sp>
        <p:nvSpPr>
          <p:cNvPr id="6" name="Marcador de número de diapositiva 5"/>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042CA2F7-90D3-4BAC-8226-E994FD733BFD}" type="slidenum">
              <a:rPr lang="es-MX" smtClean="0">
                <a:solidFill>
                  <a:prstClr val="black"/>
                </a:solidFill>
                <a:latin typeface="Arial" pitchFamily="34" charset="0"/>
                <a:cs typeface="Arial" pitchFamily="34" charset="0"/>
              </a:rPr>
              <a:pPr defTabSz="457200">
                <a:defRPr/>
              </a:pPr>
              <a:t>‹Nº›</a:t>
            </a:fld>
            <a:endParaRPr lang="es-MX">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692169045"/>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9"/>
            <a:ext cx="8229600" cy="1143000"/>
          </a:xfrm>
          <a:prstGeom prst="rect">
            <a:avLst/>
          </a:prstGeom>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457200" y="1200152"/>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4648200" y="1200152"/>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fecha 4"/>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262C12EF-AFAA-4F76-9EE9-D5AB522F6BD7}" type="datetimeFigureOut">
              <a:rPr lang="es-MX" smtClean="0">
                <a:solidFill>
                  <a:prstClr val="black"/>
                </a:solidFill>
                <a:latin typeface="Arial" pitchFamily="34" charset="0"/>
                <a:cs typeface="Arial" pitchFamily="34" charset="0"/>
              </a:rPr>
              <a:pPr defTabSz="457200">
                <a:defRPr/>
              </a:pPr>
              <a:t>18/09/2014</a:t>
            </a:fld>
            <a:endParaRPr lang="es-MX">
              <a:solidFill>
                <a:prstClr val="black"/>
              </a:solidFill>
              <a:latin typeface="Arial" pitchFamily="34" charset="0"/>
              <a:cs typeface="Arial" pitchFamily="34" charset="0"/>
            </a:endParaRPr>
          </a:p>
        </p:txBody>
      </p:sp>
      <p:sp>
        <p:nvSpPr>
          <p:cNvPr id="6" name="Marcador de pie de página 5"/>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s-MX">
              <a:solidFill>
                <a:prstClr val="black"/>
              </a:solidFill>
            </a:endParaRPr>
          </a:p>
        </p:txBody>
      </p:sp>
      <p:sp>
        <p:nvSpPr>
          <p:cNvPr id="7" name="Marcador de número de diapositiva 6"/>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12FB5CA6-045D-4F8A-91E6-6A683C8DFA04}" type="slidenum">
              <a:rPr lang="es-MX" smtClean="0">
                <a:solidFill>
                  <a:prstClr val="black"/>
                </a:solidFill>
                <a:latin typeface="Arial" pitchFamily="34" charset="0"/>
                <a:cs typeface="Arial" pitchFamily="34" charset="0"/>
              </a:rPr>
              <a:pPr defTabSz="457200">
                <a:defRPr/>
              </a:pPr>
              <a:t>‹Nº›</a:t>
            </a:fld>
            <a:endParaRPr lang="es-MX">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988957976"/>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9"/>
            <a:ext cx="8229600" cy="1143000"/>
          </a:xfrm>
          <a:prstGeom prst="rect">
            <a:avLst/>
          </a:prstGeom>
        </p:spPr>
        <p:txBody>
          <a:bodyPr/>
          <a:lstStyle>
            <a:lvl1pPr>
              <a:defRPr/>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4645029"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4645029"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Marcador de fecha 6"/>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262C12EF-AFAA-4F76-9EE9-D5AB522F6BD7}" type="datetimeFigureOut">
              <a:rPr lang="es-MX" smtClean="0">
                <a:solidFill>
                  <a:prstClr val="black"/>
                </a:solidFill>
                <a:latin typeface="Arial" pitchFamily="34" charset="0"/>
                <a:cs typeface="Arial" pitchFamily="34" charset="0"/>
              </a:rPr>
              <a:pPr defTabSz="457200">
                <a:defRPr/>
              </a:pPr>
              <a:t>18/09/2014</a:t>
            </a:fld>
            <a:endParaRPr lang="es-MX">
              <a:solidFill>
                <a:prstClr val="black"/>
              </a:solidFill>
              <a:latin typeface="Arial" pitchFamily="34" charset="0"/>
              <a:cs typeface="Arial" pitchFamily="34" charset="0"/>
            </a:endParaRPr>
          </a:p>
        </p:txBody>
      </p:sp>
      <p:sp>
        <p:nvSpPr>
          <p:cNvPr id="8" name="Marcador de pie de página 7"/>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s-MX">
              <a:solidFill>
                <a:prstClr val="black"/>
              </a:solidFill>
            </a:endParaRPr>
          </a:p>
        </p:txBody>
      </p:sp>
      <p:sp>
        <p:nvSpPr>
          <p:cNvPr id="9" name="Marcador de número de diapositiva 8"/>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20791EC2-21AC-48A0-8600-76A11A108881}" type="slidenum">
              <a:rPr lang="es-MX" smtClean="0">
                <a:solidFill>
                  <a:prstClr val="black"/>
                </a:solidFill>
                <a:latin typeface="Arial" pitchFamily="34" charset="0"/>
                <a:cs typeface="Arial" pitchFamily="34" charset="0"/>
              </a:rPr>
              <a:pPr defTabSz="457200">
                <a:defRPr/>
              </a:pPr>
              <a:t>‹Nº›</a:t>
            </a:fld>
            <a:endParaRPr lang="es-MX">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933269810"/>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9"/>
            <a:ext cx="8229600" cy="1143000"/>
          </a:xfrm>
          <a:prstGeom prst="rect">
            <a:avLst/>
          </a:prstGeom>
        </p:spPr>
        <p:txBody>
          <a:bodyPr/>
          <a:lstStyle/>
          <a:p>
            <a:r>
              <a:rPr lang="es-ES" smtClean="0"/>
              <a:t>Haga clic para modificar el estilo de título del patrón</a:t>
            </a:r>
            <a:endParaRPr lang="es-ES"/>
          </a:p>
        </p:txBody>
      </p:sp>
      <p:sp>
        <p:nvSpPr>
          <p:cNvPr id="3" name="Marcador de fecha 2"/>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262C12EF-AFAA-4F76-9EE9-D5AB522F6BD7}" type="datetimeFigureOut">
              <a:rPr lang="es-MX" smtClean="0">
                <a:solidFill>
                  <a:prstClr val="black"/>
                </a:solidFill>
                <a:latin typeface="Arial" pitchFamily="34" charset="0"/>
                <a:cs typeface="Arial" pitchFamily="34" charset="0"/>
              </a:rPr>
              <a:pPr defTabSz="457200">
                <a:defRPr/>
              </a:pPr>
              <a:t>18/09/2014</a:t>
            </a:fld>
            <a:endParaRPr lang="es-MX">
              <a:solidFill>
                <a:prstClr val="black"/>
              </a:solidFill>
              <a:latin typeface="Arial" pitchFamily="34" charset="0"/>
              <a:cs typeface="Arial" pitchFamily="34" charset="0"/>
            </a:endParaRPr>
          </a:p>
        </p:txBody>
      </p:sp>
      <p:sp>
        <p:nvSpPr>
          <p:cNvPr id="4" name="Marcador de pie de página 3"/>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s-MX">
              <a:solidFill>
                <a:prstClr val="black"/>
              </a:solidFill>
            </a:endParaRPr>
          </a:p>
        </p:txBody>
      </p:sp>
      <p:sp>
        <p:nvSpPr>
          <p:cNvPr id="5" name="Marcador de número de diapositiva 4"/>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B1F09807-8675-4D92-AD90-7F2234A08E15}" type="slidenum">
              <a:rPr lang="es-MX" smtClean="0">
                <a:solidFill>
                  <a:prstClr val="black"/>
                </a:solidFill>
                <a:latin typeface="Arial" pitchFamily="34" charset="0"/>
                <a:cs typeface="Arial" pitchFamily="34" charset="0"/>
              </a:rPr>
              <a:pPr defTabSz="457200">
                <a:defRPr/>
              </a:pPr>
              <a:t>‹Nº›</a:t>
            </a:fld>
            <a:endParaRPr lang="es-MX">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430208986"/>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bg>
      <p:bgRef idx="1001">
        <a:schemeClr val="bg2"/>
      </p:bgRef>
    </p:bg>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7816A6BE-F424-41DF-9C18-4A4CA337AF5E}" type="datetimeFigureOut">
              <a:rPr lang="en-US" smtClean="0">
                <a:solidFill>
                  <a:prstClr val="black"/>
                </a:solidFill>
                <a:latin typeface="Arial" pitchFamily="34" charset="0"/>
                <a:cs typeface="Arial" pitchFamily="34" charset="0"/>
              </a:rPr>
              <a:pPr defTabSz="457200">
                <a:defRPr/>
              </a:pPr>
              <a:t>9/18/2014</a:t>
            </a:fld>
            <a:endParaRPr lang="en-US">
              <a:solidFill>
                <a:prstClr val="black"/>
              </a:solidFill>
              <a:latin typeface="Arial" pitchFamily="34" charset="0"/>
              <a:cs typeface="Arial" pitchFamily="34" charset="0"/>
            </a:endParaRPr>
          </a:p>
        </p:txBody>
      </p:sp>
      <p:sp>
        <p:nvSpPr>
          <p:cNvPr id="3" name="Marcador de pie de página 2"/>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n-US">
              <a:solidFill>
                <a:prstClr val="black"/>
              </a:solidFill>
            </a:endParaRPr>
          </a:p>
        </p:txBody>
      </p:sp>
      <p:sp>
        <p:nvSpPr>
          <p:cNvPr id="4" name="Marcador de número de diapositiva 3"/>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6293F45F-3936-42C4-856A-986376612914}" type="slidenum">
              <a:rPr lang="en-US" smtClean="0">
                <a:solidFill>
                  <a:prstClr val="black"/>
                </a:solidFill>
                <a:latin typeface="Arial" pitchFamily="34" charset="0"/>
                <a:cs typeface="Arial" pitchFamily="34" charset="0"/>
              </a:rPr>
              <a:pPr defTabSz="457200">
                <a:defRPr/>
              </a:pPr>
              <a:t>‹Nº›</a:t>
            </a:fld>
            <a:endParaRPr lang="en-US">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16199012"/>
      </p:ext>
    </p:extLst>
  </p:cSld>
  <p:clrMapOvr>
    <a:overrideClrMapping bg1="lt1" tx1="dk1" bg2="lt2" tx2="dk2" accent1="accent1" accent2="accent2" accent3="accent3" accent4="accent4" accent5="accent5" accent6="accent6" hlink="hlink" folHlink="folHlink"/>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2" y="273049"/>
            <a:ext cx="3008313" cy="1162051"/>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3575050" y="273053"/>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457202" y="1435103"/>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Marcador de fecha 4"/>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262C12EF-AFAA-4F76-9EE9-D5AB522F6BD7}" type="datetimeFigureOut">
              <a:rPr lang="es-MX" smtClean="0">
                <a:solidFill>
                  <a:prstClr val="black"/>
                </a:solidFill>
                <a:latin typeface="Arial" pitchFamily="34" charset="0"/>
                <a:cs typeface="Arial" pitchFamily="34" charset="0"/>
              </a:rPr>
              <a:pPr defTabSz="457200">
                <a:defRPr/>
              </a:pPr>
              <a:t>18/09/2014</a:t>
            </a:fld>
            <a:endParaRPr lang="es-MX">
              <a:solidFill>
                <a:prstClr val="black"/>
              </a:solidFill>
              <a:latin typeface="Arial" pitchFamily="34" charset="0"/>
              <a:cs typeface="Arial" pitchFamily="34" charset="0"/>
            </a:endParaRPr>
          </a:p>
        </p:txBody>
      </p:sp>
      <p:sp>
        <p:nvSpPr>
          <p:cNvPr id="6" name="Marcador de pie de página 5"/>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s-MX">
              <a:solidFill>
                <a:prstClr val="black"/>
              </a:solidFill>
            </a:endParaRPr>
          </a:p>
        </p:txBody>
      </p:sp>
      <p:sp>
        <p:nvSpPr>
          <p:cNvPr id="7" name="Marcador de número de diapositiva 6"/>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C6E4E1E3-C7C6-4455-A1BF-0AF854B7B758}" type="slidenum">
              <a:rPr lang="es-MX" smtClean="0">
                <a:solidFill>
                  <a:prstClr val="black"/>
                </a:solidFill>
                <a:latin typeface="Arial" pitchFamily="34" charset="0"/>
                <a:cs typeface="Arial" pitchFamily="34" charset="0"/>
              </a:rPr>
              <a:pPr defTabSz="457200">
                <a:defRPr/>
              </a:pPr>
              <a:t>‹Nº›</a:t>
            </a:fld>
            <a:endParaRPr lang="es-MX">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305165763"/>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2C64BF92-0C6C-401F-AD40-280E631EC1BA}" type="slidenum">
              <a:rPr lang="es-ES" smtClean="0"/>
              <a:pPr>
                <a:defRPr/>
              </a:pPr>
              <a:t>‹Nº›</a:t>
            </a:fld>
            <a:endParaRPr lang="es-ES"/>
          </a:p>
        </p:txBody>
      </p:sp>
    </p:spTree>
    <p:extLst>
      <p:ext uri="{BB962C8B-B14F-4D97-AF65-F5344CB8AC3E}">
        <p14:creationId xmlns:p14="http://schemas.microsoft.com/office/powerpoint/2010/main" val="40081273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1"/>
            <a:ext cx="5486400" cy="566739"/>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s-ES" noProof="0"/>
          </a:p>
        </p:txBody>
      </p:sp>
      <p:sp>
        <p:nvSpPr>
          <p:cNvPr id="4" name="Marcador de texto 3"/>
          <p:cNvSpPr>
            <a:spLocks noGrp="1"/>
          </p:cNvSpPr>
          <p:nvPr>
            <p:ph type="body" sz="half" idx="2"/>
          </p:nvPr>
        </p:nvSpPr>
        <p:spPr>
          <a:xfrm>
            <a:off x="1792288" y="5367339"/>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Marcador de fecha 4"/>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262C12EF-AFAA-4F76-9EE9-D5AB522F6BD7}" type="datetimeFigureOut">
              <a:rPr lang="es-MX" smtClean="0">
                <a:solidFill>
                  <a:prstClr val="black"/>
                </a:solidFill>
                <a:latin typeface="Arial" pitchFamily="34" charset="0"/>
                <a:cs typeface="Arial" pitchFamily="34" charset="0"/>
              </a:rPr>
              <a:pPr defTabSz="457200">
                <a:defRPr/>
              </a:pPr>
              <a:t>18/09/2014</a:t>
            </a:fld>
            <a:endParaRPr lang="es-MX">
              <a:solidFill>
                <a:prstClr val="black"/>
              </a:solidFill>
              <a:latin typeface="Arial" pitchFamily="34" charset="0"/>
              <a:cs typeface="Arial" pitchFamily="34" charset="0"/>
            </a:endParaRPr>
          </a:p>
        </p:txBody>
      </p:sp>
      <p:sp>
        <p:nvSpPr>
          <p:cNvPr id="6" name="Marcador de pie de página 5"/>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s-MX">
              <a:solidFill>
                <a:prstClr val="black"/>
              </a:solidFill>
            </a:endParaRPr>
          </a:p>
        </p:txBody>
      </p:sp>
      <p:sp>
        <p:nvSpPr>
          <p:cNvPr id="7" name="Marcador de número de diapositiva 6"/>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FC37D61D-7403-4D86-85D8-9B309F4491CE}" type="slidenum">
              <a:rPr lang="es-MX" smtClean="0">
                <a:solidFill>
                  <a:prstClr val="black"/>
                </a:solidFill>
                <a:latin typeface="Arial" pitchFamily="34" charset="0"/>
                <a:cs typeface="Arial" pitchFamily="34" charset="0"/>
              </a:rPr>
              <a:pPr defTabSz="457200">
                <a:defRPr/>
              </a:pPr>
              <a:t>‹Nº›</a:t>
            </a:fld>
            <a:endParaRPr lang="es-MX">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199997320"/>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9"/>
            <a:ext cx="8229600" cy="1143000"/>
          </a:xfrm>
          <a:prstGeom prst="rect">
            <a:avLst/>
          </a:prstGeom>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457200" y="1600201"/>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262C12EF-AFAA-4F76-9EE9-D5AB522F6BD7}" type="datetimeFigureOut">
              <a:rPr lang="es-MX" smtClean="0">
                <a:solidFill>
                  <a:prstClr val="black"/>
                </a:solidFill>
                <a:latin typeface="Arial" pitchFamily="34" charset="0"/>
                <a:cs typeface="Arial" pitchFamily="34" charset="0"/>
              </a:rPr>
              <a:pPr defTabSz="457200">
                <a:defRPr/>
              </a:pPr>
              <a:t>18/09/2014</a:t>
            </a:fld>
            <a:endParaRPr lang="es-MX">
              <a:solidFill>
                <a:prstClr val="black"/>
              </a:solidFill>
              <a:latin typeface="Arial" pitchFamily="34" charset="0"/>
              <a:cs typeface="Arial" pitchFamily="34" charset="0"/>
            </a:endParaRPr>
          </a:p>
        </p:txBody>
      </p:sp>
      <p:sp>
        <p:nvSpPr>
          <p:cNvPr id="5" name="Marcador de pie de página 4"/>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s-MX">
              <a:solidFill>
                <a:prstClr val="black"/>
              </a:solidFill>
            </a:endParaRPr>
          </a:p>
        </p:txBody>
      </p:sp>
      <p:sp>
        <p:nvSpPr>
          <p:cNvPr id="6" name="Marcador de número de diapositiva 5"/>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7589CCB6-0519-40FC-A1A6-384FCF41EFA7}" type="slidenum">
              <a:rPr lang="es-MX" smtClean="0">
                <a:solidFill>
                  <a:prstClr val="black"/>
                </a:solidFill>
                <a:latin typeface="Arial" pitchFamily="34" charset="0"/>
                <a:cs typeface="Arial" pitchFamily="34" charset="0"/>
              </a:rPr>
              <a:pPr defTabSz="457200">
                <a:defRPr/>
              </a:pPr>
              <a:t>‹Nº›</a:t>
            </a:fld>
            <a:endParaRPr lang="es-MX">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867239962"/>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06376"/>
            <a:ext cx="2057400" cy="4387851"/>
          </a:xfrm>
          <a:prstGeom prst="rect">
            <a:avLst/>
          </a:prstGeo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457200" y="206376"/>
            <a:ext cx="6019800" cy="4387851"/>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a:xfrm>
            <a:off x="457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262C12EF-AFAA-4F76-9EE9-D5AB522F6BD7}" type="datetimeFigureOut">
              <a:rPr lang="es-MX" smtClean="0">
                <a:solidFill>
                  <a:prstClr val="black"/>
                </a:solidFill>
                <a:latin typeface="Arial" pitchFamily="34" charset="0"/>
                <a:cs typeface="Arial" pitchFamily="34" charset="0"/>
              </a:rPr>
              <a:pPr defTabSz="457200">
                <a:defRPr/>
              </a:pPr>
              <a:t>18/09/2014</a:t>
            </a:fld>
            <a:endParaRPr lang="es-MX">
              <a:solidFill>
                <a:prstClr val="black"/>
              </a:solidFill>
              <a:latin typeface="Arial" pitchFamily="34" charset="0"/>
              <a:cs typeface="Arial" pitchFamily="34" charset="0"/>
            </a:endParaRPr>
          </a:p>
        </p:txBody>
      </p:sp>
      <p:sp>
        <p:nvSpPr>
          <p:cNvPr id="5" name="Marcador de pie de página 4"/>
          <p:cNvSpPr>
            <a:spLocks noGrp="1"/>
          </p:cNvSpPr>
          <p:nvPr>
            <p:ph type="ftr" sz="quarter" idx="11"/>
          </p:nvPr>
        </p:nvSpPr>
        <p:spPr>
          <a:xfrm>
            <a:off x="3124200" y="6356351"/>
            <a:ext cx="2895600" cy="365125"/>
          </a:xfrm>
          <a:prstGeom prst="rect">
            <a:avLst/>
          </a:prstGeom>
        </p:spPr>
        <p:txBody>
          <a:bodyPr/>
          <a:lstStyle>
            <a:lvl1pPr fontAlgn="auto">
              <a:spcBef>
                <a:spcPts val="0"/>
              </a:spcBef>
              <a:spcAft>
                <a:spcPts val="0"/>
              </a:spcAft>
              <a:defRPr>
                <a:latin typeface="+mn-lt"/>
                <a:ea typeface="+mn-ea"/>
                <a:cs typeface="+mn-cs"/>
              </a:defRPr>
            </a:lvl1pPr>
          </a:lstStyle>
          <a:p>
            <a:pPr defTabSz="457200">
              <a:defRPr/>
            </a:pPr>
            <a:endParaRPr lang="es-MX">
              <a:solidFill>
                <a:prstClr val="black"/>
              </a:solidFill>
            </a:endParaRPr>
          </a:p>
        </p:txBody>
      </p:sp>
      <p:sp>
        <p:nvSpPr>
          <p:cNvPr id="6" name="Marcador de número de diapositiva 5"/>
          <p:cNvSpPr>
            <a:spLocks noGrp="1"/>
          </p:cNvSpPr>
          <p:nvPr>
            <p:ph type="sldNum" sz="quarter" idx="12"/>
          </p:nvPr>
        </p:nvSpPr>
        <p:spPr>
          <a:xfrm>
            <a:off x="6553200" y="6356351"/>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457200">
              <a:defRPr/>
            </a:pPr>
            <a:fld id="{D226FCFA-DB90-4AA0-89D5-0F4F168A6B0C}" type="slidenum">
              <a:rPr lang="es-MX" smtClean="0">
                <a:solidFill>
                  <a:prstClr val="black"/>
                </a:solidFill>
                <a:latin typeface="Arial" pitchFamily="34" charset="0"/>
                <a:cs typeface="Arial" pitchFamily="34" charset="0"/>
              </a:rPr>
              <a:pPr defTabSz="457200">
                <a:defRPr/>
              </a:pPr>
              <a:t>‹Nº›</a:t>
            </a:fld>
            <a:endParaRPr lang="es-MX">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4030734747"/>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a:defRPr/>
            </a:pPr>
            <a:fld id="{8FAF3296-7DCF-41D2-8783-3939745FF247}"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2767957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a:defRPr/>
            </a:pPr>
            <a:fld id="{2C64BF92-0C6C-401F-AD40-280E631EC1BA}"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40081273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a:defRPr/>
            </a:pPr>
            <a:fld id="{423181AD-9D65-4BAD-8C15-8A0075443E17}"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31661031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a:defRPr/>
            </a:pPr>
            <a:fld id="{28B9E150-A9C3-437D-8E8D-C013CFAB493C}"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5109478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8" name="7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9" name="8 Marcador de número de diapositiva"/>
          <p:cNvSpPr>
            <a:spLocks noGrp="1"/>
          </p:cNvSpPr>
          <p:nvPr>
            <p:ph type="sldNum" sz="quarter" idx="12"/>
          </p:nvPr>
        </p:nvSpPr>
        <p:spPr/>
        <p:txBody>
          <a:bodyPr/>
          <a:lstStyle/>
          <a:p>
            <a:pPr>
              <a:defRPr/>
            </a:pPr>
            <a:fld id="{DEBEAA3C-37F6-4E54-AB1B-F6F9209C1D43}"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5077989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5" name="4 Marcador de número de diapositiva"/>
          <p:cNvSpPr>
            <a:spLocks noGrp="1"/>
          </p:cNvSpPr>
          <p:nvPr>
            <p:ph type="sldNum" sz="quarter" idx="12"/>
          </p:nvPr>
        </p:nvSpPr>
        <p:spPr/>
        <p:txBody>
          <a:bodyPr/>
          <a:lstStyle/>
          <a:p>
            <a:pPr>
              <a:defRPr/>
            </a:pPr>
            <a:fld id="{7E17D655-6956-4C5C-861F-2B9ACBCB0311}"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5179680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3" name="2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4" name="3 Marcador de número de diapositiva"/>
          <p:cNvSpPr>
            <a:spLocks noGrp="1"/>
          </p:cNvSpPr>
          <p:nvPr>
            <p:ph type="sldNum" sz="quarter" idx="12"/>
          </p:nvPr>
        </p:nvSpPr>
        <p:spPr/>
        <p:txBody>
          <a:bodyPr/>
          <a:lstStyle/>
          <a:p>
            <a:pPr>
              <a:defRPr/>
            </a:pPr>
            <a:fld id="{D5206F29-5921-4C2E-A8E3-2EE51D1139B1}"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693943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423181AD-9D65-4BAD-8C15-8A0075443E17}" type="slidenum">
              <a:rPr lang="es-ES" smtClean="0"/>
              <a:pPr>
                <a:defRPr/>
              </a:pPr>
              <a:t>‹Nº›</a:t>
            </a:fld>
            <a:endParaRPr lang="es-ES"/>
          </a:p>
        </p:txBody>
      </p:sp>
    </p:spTree>
    <p:extLst>
      <p:ext uri="{BB962C8B-B14F-4D97-AF65-F5344CB8AC3E}">
        <p14:creationId xmlns:p14="http://schemas.microsoft.com/office/powerpoint/2010/main" val="31661031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a:defRPr/>
            </a:pPr>
            <a:fld id="{D2C71172-960F-4AC5-82DF-6463132B7840}"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39481809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a:defRPr/>
            </a:pPr>
            <a:fld id="{E33505FE-A097-446B-8349-FCF538D11EF8}"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8820133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a:defRPr/>
            </a:pPr>
            <a:fld id="{B0E4B426-79AA-4290-9F10-6733AF6E430C}"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0495157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a:defRPr/>
            </a:pPr>
            <a:fld id="{58FF8DE7-380B-4956-BE77-32DB1E354AD8}"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5958106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a:defRPr/>
            </a:pPr>
            <a:fld id="{8FAF3296-7DCF-41D2-8783-3939745FF247}"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2767957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a:defRPr/>
            </a:pPr>
            <a:fld id="{2C64BF92-0C6C-401F-AD40-280E631EC1BA}"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40081273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a:defRPr/>
            </a:pPr>
            <a:fld id="{423181AD-9D65-4BAD-8C15-8A0075443E17}"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31661031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a:defRPr/>
            </a:pPr>
            <a:fld id="{28B9E150-A9C3-437D-8E8D-C013CFAB493C}"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5109478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8" name="7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9" name="8 Marcador de número de diapositiva"/>
          <p:cNvSpPr>
            <a:spLocks noGrp="1"/>
          </p:cNvSpPr>
          <p:nvPr>
            <p:ph type="sldNum" sz="quarter" idx="12"/>
          </p:nvPr>
        </p:nvSpPr>
        <p:spPr/>
        <p:txBody>
          <a:bodyPr/>
          <a:lstStyle/>
          <a:p>
            <a:pPr>
              <a:defRPr/>
            </a:pPr>
            <a:fld id="{DEBEAA3C-37F6-4E54-AB1B-F6F9209C1D43}"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5077989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5" name="4 Marcador de número de diapositiva"/>
          <p:cNvSpPr>
            <a:spLocks noGrp="1"/>
          </p:cNvSpPr>
          <p:nvPr>
            <p:ph type="sldNum" sz="quarter" idx="12"/>
          </p:nvPr>
        </p:nvSpPr>
        <p:spPr/>
        <p:txBody>
          <a:bodyPr/>
          <a:lstStyle/>
          <a:p>
            <a:pPr>
              <a:defRPr/>
            </a:pPr>
            <a:fld id="{7E17D655-6956-4C5C-861F-2B9ACBCB0311}"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517968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pPr>
              <a:defRPr/>
            </a:pPr>
            <a:endParaRPr lang="es-ES"/>
          </a:p>
        </p:txBody>
      </p:sp>
      <p:sp>
        <p:nvSpPr>
          <p:cNvPr id="6" name="5 Marcador de pie de página"/>
          <p:cNvSpPr>
            <a:spLocks noGrp="1"/>
          </p:cNvSpPr>
          <p:nvPr>
            <p:ph type="ftr" sz="quarter" idx="11"/>
          </p:nvPr>
        </p:nvSpPr>
        <p:spPr/>
        <p:txBody>
          <a:bodyPr/>
          <a:lstStyle/>
          <a:p>
            <a:pPr>
              <a:defRPr/>
            </a:pPr>
            <a:endParaRPr lang="es-ES"/>
          </a:p>
        </p:txBody>
      </p:sp>
      <p:sp>
        <p:nvSpPr>
          <p:cNvPr id="7" name="6 Marcador de número de diapositiva"/>
          <p:cNvSpPr>
            <a:spLocks noGrp="1"/>
          </p:cNvSpPr>
          <p:nvPr>
            <p:ph type="sldNum" sz="quarter" idx="12"/>
          </p:nvPr>
        </p:nvSpPr>
        <p:spPr/>
        <p:txBody>
          <a:bodyPr/>
          <a:lstStyle/>
          <a:p>
            <a:pPr>
              <a:defRPr/>
            </a:pPr>
            <a:fld id="{28B9E150-A9C3-437D-8E8D-C013CFAB493C}" type="slidenum">
              <a:rPr lang="es-ES" smtClean="0"/>
              <a:pPr>
                <a:defRPr/>
              </a:pPr>
              <a:t>‹Nº›</a:t>
            </a:fld>
            <a:endParaRPr lang="es-ES"/>
          </a:p>
        </p:txBody>
      </p:sp>
    </p:spTree>
    <p:extLst>
      <p:ext uri="{BB962C8B-B14F-4D97-AF65-F5344CB8AC3E}">
        <p14:creationId xmlns:p14="http://schemas.microsoft.com/office/powerpoint/2010/main" val="5109478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3" name="2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4" name="3 Marcador de número de diapositiva"/>
          <p:cNvSpPr>
            <a:spLocks noGrp="1"/>
          </p:cNvSpPr>
          <p:nvPr>
            <p:ph type="sldNum" sz="quarter" idx="12"/>
          </p:nvPr>
        </p:nvSpPr>
        <p:spPr/>
        <p:txBody>
          <a:bodyPr/>
          <a:lstStyle/>
          <a:p>
            <a:pPr>
              <a:defRPr/>
            </a:pPr>
            <a:fld id="{D5206F29-5921-4C2E-A8E3-2EE51D1139B1}"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6939436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a:defRPr/>
            </a:pPr>
            <a:fld id="{D2C71172-960F-4AC5-82DF-6463132B7840}"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39481809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pPr>
              <a:defRPr/>
            </a:pPr>
            <a:fld id="{E33505FE-A097-446B-8349-FCF538D11EF8}"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8820133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a:defRPr/>
            </a:pPr>
            <a:fld id="{B0E4B426-79AA-4290-9F10-6733AF6E430C}"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20495157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pPr>
              <a:defRPr/>
            </a:pPr>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pPr>
              <a:defRPr/>
            </a:pPr>
            <a:fld id="{58FF8DE7-380B-4956-BE77-32DB1E354AD8}"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159581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pPr>
              <a:defRPr/>
            </a:pPr>
            <a:endParaRPr lang="es-ES"/>
          </a:p>
        </p:txBody>
      </p:sp>
      <p:sp>
        <p:nvSpPr>
          <p:cNvPr id="8" name="7 Marcador de pie de página"/>
          <p:cNvSpPr>
            <a:spLocks noGrp="1"/>
          </p:cNvSpPr>
          <p:nvPr>
            <p:ph type="ftr" sz="quarter" idx="11"/>
          </p:nvPr>
        </p:nvSpPr>
        <p:spPr/>
        <p:txBody>
          <a:bodyPr/>
          <a:lstStyle/>
          <a:p>
            <a:pPr>
              <a:defRPr/>
            </a:pPr>
            <a:endParaRPr lang="es-ES"/>
          </a:p>
        </p:txBody>
      </p:sp>
      <p:sp>
        <p:nvSpPr>
          <p:cNvPr id="9" name="8 Marcador de número de diapositiva"/>
          <p:cNvSpPr>
            <a:spLocks noGrp="1"/>
          </p:cNvSpPr>
          <p:nvPr>
            <p:ph type="sldNum" sz="quarter" idx="12"/>
          </p:nvPr>
        </p:nvSpPr>
        <p:spPr/>
        <p:txBody>
          <a:bodyPr/>
          <a:lstStyle/>
          <a:p>
            <a:pPr>
              <a:defRPr/>
            </a:pPr>
            <a:fld id="{DEBEAA3C-37F6-4E54-AB1B-F6F9209C1D43}" type="slidenum">
              <a:rPr lang="es-ES" smtClean="0"/>
              <a:pPr>
                <a:defRPr/>
              </a:pPr>
              <a:t>‹Nº›</a:t>
            </a:fld>
            <a:endParaRPr lang="es-ES"/>
          </a:p>
        </p:txBody>
      </p:sp>
    </p:spTree>
    <p:extLst>
      <p:ext uri="{BB962C8B-B14F-4D97-AF65-F5344CB8AC3E}">
        <p14:creationId xmlns:p14="http://schemas.microsoft.com/office/powerpoint/2010/main" val="1507798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pPr>
              <a:defRPr/>
            </a:pPr>
            <a:endParaRPr lang="es-ES"/>
          </a:p>
        </p:txBody>
      </p:sp>
      <p:sp>
        <p:nvSpPr>
          <p:cNvPr id="4" name="3 Marcador de pie de página"/>
          <p:cNvSpPr>
            <a:spLocks noGrp="1"/>
          </p:cNvSpPr>
          <p:nvPr>
            <p:ph type="ftr" sz="quarter" idx="11"/>
          </p:nvPr>
        </p:nvSpPr>
        <p:spPr/>
        <p:txBody>
          <a:bodyPr/>
          <a:lstStyle/>
          <a:p>
            <a:pPr>
              <a:defRPr/>
            </a:pPr>
            <a:endParaRPr lang="es-ES"/>
          </a:p>
        </p:txBody>
      </p:sp>
      <p:sp>
        <p:nvSpPr>
          <p:cNvPr id="5" name="4 Marcador de número de diapositiva"/>
          <p:cNvSpPr>
            <a:spLocks noGrp="1"/>
          </p:cNvSpPr>
          <p:nvPr>
            <p:ph type="sldNum" sz="quarter" idx="12"/>
          </p:nvPr>
        </p:nvSpPr>
        <p:spPr/>
        <p:txBody>
          <a:bodyPr/>
          <a:lstStyle/>
          <a:p>
            <a:pPr>
              <a:defRPr/>
            </a:pPr>
            <a:fld id="{7E17D655-6956-4C5C-861F-2B9ACBCB0311}" type="slidenum">
              <a:rPr lang="es-ES" smtClean="0"/>
              <a:pPr>
                <a:defRPr/>
              </a:pPr>
              <a:t>‹Nº›</a:t>
            </a:fld>
            <a:endParaRPr lang="es-ES"/>
          </a:p>
        </p:txBody>
      </p:sp>
    </p:spTree>
    <p:extLst>
      <p:ext uri="{BB962C8B-B14F-4D97-AF65-F5344CB8AC3E}">
        <p14:creationId xmlns:p14="http://schemas.microsoft.com/office/powerpoint/2010/main" val="1517968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a:defRPr/>
            </a:pPr>
            <a:endParaRPr lang="es-ES"/>
          </a:p>
        </p:txBody>
      </p:sp>
      <p:sp>
        <p:nvSpPr>
          <p:cNvPr id="3" name="2 Marcador de pie de página"/>
          <p:cNvSpPr>
            <a:spLocks noGrp="1"/>
          </p:cNvSpPr>
          <p:nvPr>
            <p:ph type="ftr" sz="quarter" idx="11"/>
          </p:nvPr>
        </p:nvSpPr>
        <p:spPr/>
        <p:txBody>
          <a:bodyPr/>
          <a:lstStyle/>
          <a:p>
            <a:pPr>
              <a:defRPr/>
            </a:pPr>
            <a:endParaRPr lang="es-ES"/>
          </a:p>
        </p:txBody>
      </p:sp>
      <p:sp>
        <p:nvSpPr>
          <p:cNvPr id="4" name="3 Marcador de número de diapositiva"/>
          <p:cNvSpPr>
            <a:spLocks noGrp="1"/>
          </p:cNvSpPr>
          <p:nvPr>
            <p:ph type="sldNum" sz="quarter" idx="12"/>
          </p:nvPr>
        </p:nvSpPr>
        <p:spPr/>
        <p:txBody>
          <a:bodyPr/>
          <a:lstStyle/>
          <a:p>
            <a:pPr>
              <a:defRPr/>
            </a:pPr>
            <a:fld id="{D5206F29-5921-4C2E-A8E3-2EE51D1139B1}" type="slidenum">
              <a:rPr lang="es-ES" smtClean="0"/>
              <a:pPr>
                <a:defRPr/>
              </a:pPr>
              <a:t>‹Nº›</a:t>
            </a:fld>
            <a:endParaRPr lang="es-ES"/>
          </a:p>
        </p:txBody>
      </p:sp>
    </p:spTree>
    <p:extLst>
      <p:ext uri="{BB962C8B-B14F-4D97-AF65-F5344CB8AC3E}">
        <p14:creationId xmlns:p14="http://schemas.microsoft.com/office/powerpoint/2010/main" val="2693943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pPr>
              <a:defRPr/>
            </a:pPr>
            <a:endParaRPr lang="es-ES"/>
          </a:p>
        </p:txBody>
      </p:sp>
      <p:sp>
        <p:nvSpPr>
          <p:cNvPr id="6" name="5 Marcador de pie de página"/>
          <p:cNvSpPr>
            <a:spLocks noGrp="1"/>
          </p:cNvSpPr>
          <p:nvPr>
            <p:ph type="ftr" sz="quarter" idx="11"/>
          </p:nvPr>
        </p:nvSpPr>
        <p:spPr/>
        <p:txBody>
          <a:bodyPr/>
          <a:lstStyle/>
          <a:p>
            <a:pPr>
              <a:defRPr/>
            </a:pPr>
            <a:endParaRPr lang="es-ES"/>
          </a:p>
        </p:txBody>
      </p:sp>
      <p:sp>
        <p:nvSpPr>
          <p:cNvPr id="7" name="6 Marcador de número de diapositiva"/>
          <p:cNvSpPr>
            <a:spLocks noGrp="1"/>
          </p:cNvSpPr>
          <p:nvPr>
            <p:ph type="sldNum" sz="quarter" idx="12"/>
          </p:nvPr>
        </p:nvSpPr>
        <p:spPr/>
        <p:txBody>
          <a:bodyPr/>
          <a:lstStyle/>
          <a:p>
            <a:pPr>
              <a:defRPr/>
            </a:pPr>
            <a:fld id="{D2C71172-960F-4AC5-82DF-6463132B7840}" type="slidenum">
              <a:rPr lang="es-ES" smtClean="0"/>
              <a:pPr>
                <a:defRPr/>
              </a:pPr>
              <a:t>‹Nº›</a:t>
            </a:fld>
            <a:endParaRPr lang="es-ES"/>
          </a:p>
        </p:txBody>
      </p:sp>
    </p:spTree>
    <p:extLst>
      <p:ext uri="{BB962C8B-B14F-4D97-AF65-F5344CB8AC3E}">
        <p14:creationId xmlns:p14="http://schemas.microsoft.com/office/powerpoint/2010/main" val="3948180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pPr>
              <a:defRPr/>
            </a:pPr>
            <a:endParaRPr lang="es-ES"/>
          </a:p>
        </p:txBody>
      </p:sp>
      <p:sp>
        <p:nvSpPr>
          <p:cNvPr id="6" name="5 Marcador de pie de página"/>
          <p:cNvSpPr>
            <a:spLocks noGrp="1"/>
          </p:cNvSpPr>
          <p:nvPr>
            <p:ph type="ftr" sz="quarter" idx="11"/>
          </p:nvPr>
        </p:nvSpPr>
        <p:spPr/>
        <p:txBody>
          <a:bodyPr/>
          <a:lstStyle/>
          <a:p>
            <a:pPr>
              <a:defRPr/>
            </a:pPr>
            <a:endParaRPr lang="es-ES"/>
          </a:p>
        </p:txBody>
      </p:sp>
      <p:sp>
        <p:nvSpPr>
          <p:cNvPr id="7" name="6 Marcador de número de diapositiva"/>
          <p:cNvSpPr>
            <a:spLocks noGrp="1"/>
          </p:cNvSpPr>
          <p:nvPr>
            <p:ph type="sldNum" sz="quarter" idx="12"/>
          </p:nvPr>
        </p:nvSpPr>
        <p:spPr/>
        <p:txBody>
          <a:bodyPr/>
          <a:lstStyle/>
          <a:p>
            <a:pPr>
              <a:defRPr/>
            </a:pPr>
            <a:fld id="{E33505FE-A097-446B-8349-FCF538D11EF8}" type="slidenum">
              <a:rPr lang="es-ES" smtClean="0"/>
              <a:pPr>
                <a:defRPr/>
              </a:pPr>
              <a:t>‹Nº›</a:t>
            </a:fld>
            <a:endParaRPr lang="es-ES"/>
          </a:p>
        </p:txBody>
      </p:sp>
    </p:spTree>
    <p:extLst>
      <p:ext uri="{BB962C8B-B14F-4D97-AF65-F5344CB8AC3E}">
        <p14:creationId xmlns:p14="http://schemas.microsoft.com/office/powerpoint/2010/main" val="882013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2DCAB85-9531-41C3-8574-ED7056F7141E}" type="slidenum">
              <a:rPr lang="es-ES" smtClean="0"/>
              <a:pPr>
                <a:defRPr/>
              </a:pPr>
              <a:t>‹Nº›</a:t>
            </a:fld>
            <a:endParaRPr lang="es-ES"/>
          </a:p>
        </p:txBody>
      </p:sp>
    </p:spTree>
    <p:extLst>
      <p:ext uri="{BB962C8B-B14F-4D97-AF65-F5344CB8AC3E}">
        <p14:creationId xmlns:p14="http://schemas.microsoft.com/office/powerpoint/2010/main" val="550334501"/>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ángulo 6"/>
          <p:cNvSpPr>
            <a:spLocks noChangeArrowheads="1"/>
          </p:cNvSpPr>
          <p:nvPr/>
        </p:nvSpPr>
        <p:spPr bwMode="auto">
          <a:xfrm>
            <a:off x="0" y="0"/>
            <a:ext cx="9144000" cy="6858000"/>
          </a:xfrm>
          <a:prstGeom prst="rect">
            <a:avLst/>
          </a:prstGeom>
          <a:solidFill>
            <a:srgbClr val="404040"/>
          </a:solidFill>
          <a:ln w="9525">
            <a:noFill/>
            <a:miter lim="800000"/>
            <a:headEnd/>
            <a:tailEnd/>
          </a:ln>
          <a:effectLst>
            <a:outerShdw dist="23000" dir="5400000" rotWithShape="0">
              <a:srgbClr val="808080">
                <a:alpha val="34999"/>
              </a:srgbClr>
            </a:outerShdw>
          </a:effectLst>
        </p:spPr>
        <p:txBody>
          <a:bodyPr anchor="ctr"/>
          <a:lstStyle/>
          <a:p>
            <a:pPr algn="ctr" defTabSz="457200" fontAlgn="auto">
              <a:spcBef>
                <a:spcPts val="0"/>
              </a:spcBef>
              <a:spcAft>
                <a:spcPts val="0"/>
              </a:spcAft>
              <a:defRPr/>
            </a:pPr>
            <a:endParaRPr lang="es-ES">
              <a:solidFill>
                <a:prstClr val="white"/>
              </a:solidFill>
              <a:latin typeface="Calibri"/>
              <a:cs typeface="Arial" pitchFamily="34" charset="0"/>
            </a:endParaRPr>
          </a:p>
        </p:txBody>
      </p:sp>
    </p:spTree>
    <p:extLst>
      <p:ext uri="{BB962C8B-B14F-4D97-AF65-F5344CB8AC3E}">
        <p14:creationId xmlns:p14="http://schemas.microsoft.com/office/powerpoint/2010/main" val="2791114768"/>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hf hdr="0" ftr="0" dt="0"/>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s-ES">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2DCAB85-9531-41C3-8574-ED7056F7141E}"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55033450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s-ES">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2DCAB85-9531-41C3-8574-ED7056F7141E}" type="slidenum">
              <a:rPr lang="es-ES" smtClean="0">
                <a:solidFill>
                  <a:prstClr val="black">
                    <a:tint val="75000"/>
                  </a:prstClr>
                </a:solidFill>
              </a:rPr>
              <a:pPr>
                <a:defRPr/>
              </a:pPr>
              <a:t>‹Nº›</a:t>
            </a:fld>
            <a:endParaRPr lang="es-ES">
              <a:solidFill>
                <a:prstClr val="black">
                  <a:tint val="75000"/>
                </a:prstClr>
              </a:solidFill>
            </a:endParaRPr>
          </a:p>
        </p:txBody>
      </p:sp>
    </p:spTree>
    <p:extLst>
      <p:ext uri="{BB962C8B-B14F-4D97-AF65-F5344CB8AC3E}">
        <p14:creationId xmlns:p14="http://schemas.microsoft.com/office/powerpoint/2010/main" val="550334501"/>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8.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9.png"/><Relationship Id="rId10" Type="http://schemas.openxmlformats.org/officeDocument/2006/relationships/image" Target="../media/image7.png"/><Relationship Id="rId4" Type="http://schemas.openxmlformats.org/officeDocument/2006/relationships/image" Target="../media/image14.png"/><Relationship Id="rId9"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93.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1772816"/>
            <a:ext cx="7772400" cy="1736725"/>
          </a:xfrm>
        </p:spPr>
        <p:txBody>
          <a:bodyPr>
            <a:normAutofit fontScale="90000"/>
          </a:bodyPr>
          <a:lstStyle/>
          <a:p>
            <a:pPr>
              <a:defRPr/>
            </a:pPr>
            <a:r>
              <a:rPr lang="es-ES_tradnl" sz="3200" dirty="0" smtClean="0"/>
              <a:t/>
            </a:r>
            <a:br>
              <a:rPr lang="es-ES_tradnl" sz="3200" dirty="0" smtClean="0"/>
            </a:br>
            <a:r>
              <a:rPr lang="es-ES_tradnl" sz="3200" dirty="0" smtClean="0"/>
              <a:t/>
            </a:r>
            <a:br>
              <a:rPr lang="es-ES_tradnl" sz="3200" dirty="0" smtClean="0"/>
            </a:br>
            <a:r>
              <a:rPr lang="es-ES_tradnl" sz="3200" dirty="0" smtClean="0"/>
              <a:t/>
            </a:r>
            <a:br>
              <a:rPr lang="es-ES_tradnl" sz="3200" dirty="0" smtClean="0"/>
            </a:br>
            <a:r>
              <a:rPr lang="es-ES_tradnl" sz="3600" dirty="0" smtClean="0">
                <a:solidFill>
                  <a:schemeClr val="bg1">
                    <a:lumMod val="20000"/>
                    <a:lumOff val="80000"/>
                  </a:schemeClr>
                </a:solidFill>
              </a:rPr>
              <a:t>MÓDULO PRIMERO:</a:t>
            </a:r>
            <a:br>
              <a:rPr lang="es-ES_tradnl" sz="3600" dirty="0" smtClean="0">
                <a:solidFill>
                  <a:schemeClr val="bg1">
                    <a:lumMod val="20000"/>
                    <a:lumOff val="80000"/>
                  </a:schemeClr>
                </a:solidFill>
              </a:rPr>
            </a:br>
            <a:r>
              <a:rPr lang="es-MX" sz="3600" dirty="0" smtClean="0">
                <a:solidFill>
                  <a:schemeClr val="bg1">
                    <a:lumMod val="20000"/>
                    <a:lumOff val="80000"/>
                  </a:schemeClr>
                </a:solidFill>
              </a:rPr>
              <a:t> SISTEMA PROCESAL ACUSATORIO Y ORAL: </a:t>
            </a:r>
            <a:br>
              <a:rPr lang="es-MX" sz="3600" dirty="0" smtClean="0">
                <a:solidFill>
                  <a:schemeClr val="bg1">
                    <a:lumMod val="20000"/>
                    <a:lumOff val="80000"/>
                  </a:schemeClr>
                </a:solidFill>
              </a:rPr>
            </a:br>
            <a:r>
              <a:rPr lang="es-MX" sz="3600" dirty="0" smtClean="0">
                <a:solidFill>
                  <a:schemeClr val="bg1">
                    <a:lumMod val="20000"/>
                    <a:lumOff val="80000"/>
                  </a:schemeClr>
                </a:solidFill>
              </a:rPr>
              <a:t>BASES Y PRINCIPIOS</a:t>
            </a:r>
            <a:endParaRPr lang="es-ES" sz="4900" dirty="0" smtClean="0">
              <a:solidFill>
                <a:schemeClr val="bg1">
                  <a:lumMod val="20000"/>
                  <a:lumOff val="80000"/>
                </a:schemeClr>
              </a:solidFill>
            </a:endParaRPr>
          </a:p>
        </p:txBody>
      </p:sp>
      <p:sp>
        <p:nvSpPr>
          <p:cNvPr id="2051" name="Rectangle 3"/>
          <p:cNvSpPr>
            <a:spLocks noGrp="1" noChangeArrowheads="1"/>
          </p:cNvSpPr>
          <p:nvPr>
            <p:ph type="subTitle" idx="1"/>
          </p:nvPr>
        </p:nvSpPr>
        <p:spPr>
          <a:xfrm>
            <a:off x="1619672" y="188640"/>
            <a:ext cx="6400800" cy="1752600"/>
          </a:xfrm>
        </p:spPr>
        <p:txBody>
          <a:bodyPr>
            <a:normAutofit fontScale="85000" lnSpcReduction="20000"/>
          </a:bodyPr>
          <a:lstStyle/>
          <a:p>
            <a:pPr eaLnBrk="1" hangingPunct="1">
              <a:lnSpc>
                <a:spcPct val="90000"/>
              </a:lnSpc>
              <a:defRPr/>
            </a:pPr>
            <a:r>
              <a:rPr lang="es-ES_tradnl" sz="4000" b="1" dirty="0" smtClean="0">
                <a:solidFill>
                  <a:srgbClr val="FFC000"/>
                </a:solidFill>
              </a:rPr>
              <a:t>Diplomado </a:t>
            </a:r>
          </a:p>
          <a:p>
            <a:pPr eaLnBrk="1" hangingPunct="1">
              <a:lnSpc>
                <a:spcPct val="90000"/>
              </a:lnSpc>
              <a:defRPr/>
            </a:pPr>
            <a:r>
              <a:rPr lang="es-ES_tradnl" sz="4000" b="1" dirty="0" smtClean="0">
                <a:solidFill>
                  <a:srgbClr val="FFC000"/>
                </a:solidFill>
              </a:rPr>
              <a:t>Nuevo Sistema de Justicia Penal en Jalisco.</a:t>
            </a:r>
          </a:p>
          <a:p>
            <a:pPr eaLnBrk="1" hangingPunct="1">
              <a:lnSpc>
                <a:spcPct val="90000"/>
              </a:lnSpc>
              <a:defRPr/>
            </a:pPr>
            <a:r>
              <a:rPr lang="es-ES_tradnl" sz="4000" b="1" dirty="0" smtClean="0">
                <a:solidFill>
                  <a:srgbClr val="FFC000"/>
                </a:solidFill>
              </a:rPr>
              <a:t>Orientación en Defensoría.</a:t>
            </a:r>
          </a:p>
          <a:p>
            <a:pPr eaLnBrk="1" hangingPunct="1">
              <a:lnSpc>
                <a:spcPct val="90000"/>
              </a:lnSpc>
              <a:defRPr/>
            </a:pPr>
            <a:endParaRPr lang="es-ES_tradnl" b="1" dirty="0" smtClean="0">
              <a:solidFill>
                <a:srgbClr val="FFC000"/>
              </a:solidFill>
            </a:endParaRPr>
          </a:p>
        </p:txBody>
      </p:sp>
      <p:sp>
        <p:nvSpPr>
          <p:cNvPr id="4" name="8 CuadroTexto"/>
          <p:cNvSpPr txBox="1">
            <a:spLocks noChangeArrowheads="1"/>
          </p:cNvSpPr>
          <p:nvPr/>
        </p:nvSpPr>
        <p:spPr bwMode="auto">
          <a:xfrm>
            <a:off x="323528" y="5719763"/>
            <a:ext cx="8534722" cy="1015663"/>
          </a:xfrm>
          <a:prstGeom prst="rect">
            <a:avLst/>
          </a:prstGeom>
          <a:noFill/>
          <a:ln w="9525">
            <a:noFill/>
            <a:miter lim="800000"/>
            <a:headEnd/>
            <a:tailEnd/>
          </a:ln>
        </p:spPr>
        <p:txBody>
          <a:bodyPr wrap="square">
            <a:spAutoFit/>
          </a:bodyPr>
          <a:lstStyle/>
          <a:p>
            <a:pPr algn="r"/>
            <a:r>
              <a:rPr lang="es-MX" sz="2000" b="1" dirty="0" smtClean="0">
                <a:solidFill>
                  <a:srgbClr val="FFC000"/>
                </a:solidFill>
                <a:latin typeface="+mj-lt"/>
              </a:rPr>
              <a:t>Mtro. </a:t>
            </a:r>
            <a:r>
              <a:rPr lang="es-MX" sz="2000" b="1" dirty="0">
                <a:solidFill>
                  <a:srgbClr val="FFC000"/>
                </a:solidFill>
                <a:latin typeface="+mj-lt"/>
              </a:rPr>
              <a:t>Carlos Eduardo Moyado </a:t>
            </a:r>
            <a:r>
              <a:rPr lang="es-MX" sz="2000" b="1" dirty="0" smtClean="0">
                <a:solidFill>
                  <a:srgbClr val="FFC000"/>
                </a:solidFill>
                <a:latin typeface="+mj-lt"/>
              </a:rPr>
              <a:t>Zapata.</a:t>
            </a:r>
            <a:endParaRPr lang="es-MX" sz="2000" b="1" dirty="0">
              <a:solidFill>
                <a:srgbClr val="FFC000"/>
              </a:solidFill>
              <a:latin typeface="+mj-lt"/>
            </a:endParaRPr>
          </a:p>
          <a:p>
            <a:pPr algn="r"/>
            <a:r>
              <a:rPr lang="es-MX" sz="2000" b="1" dirty="0" smtClean="0">
                <a:solidFill>
                  <a:srgbClr val="FFC000"/>
                </a:solidFill>
                <a:latin typeface="+mj-lt"/>
              </a:rPr>
              <a:t>Profesor Investigador Titular </a:t>
            </a:r>
            <a:r>
              <a:rPr lang="es-MX" sz="2000" b="1" dirty="0">
                <a:solidFill>
                  <a:srgbClr val="FFC000"/>
                </a:solidFill>
                <a:latin typeface="+mj-lt"/>
              </a:rPr>
              <a:t>de la División de Estudios Jurídicos</a:t>
            </a:r>
          </a:p>
          <a:p>
            <a:pPr algn="r"/>
            <a:r>
              <a:rPr lang="es-MX" sz="2000" b="1" dirty="0">
                <a:solidFill>
                  <a:srgbClr val="FFC000"/>
                </a:solidFill>
                <a:latin typeface="+mj-lt"/>
              </a:rPr>
              <a:t>Centro Universitario de Ciencias Sociales y </a:t>
            </a:r>
            <a:r>
              <a:rPr lang="es-MX" sz="2000" b="1" dirty="0" smtClean="0">
                <a:solidFill>
                  <a:srgbClr val="FFC000"/>
                </a:solidFill>
                <a:latin typeface="+mj-lt"/>
              </a:rPr>
              <a:t>Humanidades.</a:t>
            </a:r>
            <a:endParaRPr lang="es-MX" sz="2000" b="1" dirty="0">
              <a:solidFill>
                <a:srgbClr val="FFC000"/>
              </a:solidFill>
              <a:latin typeface="+mj-lt"/>
            </a:endParaRP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cstate="print"/>
          <a:srcRect/>
          <a:stretch>
            <a:fillRect/>
          </a:stretch>
        </p:blipFill>
        <p:spPr bwMode="auto">
          <a:xfrm>
            <a:off x="71038" y="476672"/>
            <a:ext cx="8991600" cy="6048375"/>
          </a:xfrm>
          <a:prstGeom prst="rect">
            <a:avLst/>
          </a:prstGeom>
          <a:noFill/>
          <a:ln w="9525">
            <a:noFill/>
            <a:miter lim="800000"/>
            <a:headEnd/>
            <a:tailEnd/>
          </a:ln>
        </p:spPr>
      </p:pic>
    </p:spTree>
    <p:extLst>
      <p:ext uri="{BB962C8B-B14F-4D97-AF65-F5344CB8AC3E}">
        <p14:creationId xmlns:p14="http://schemas.microsoft.com/office/powerpoint/2010/main" val="218221142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1434077113"/>
              </p:ext>
            </p:extLst>
          </p:nvPr>
        </p:nvGraphicFramePr>
        <p:xfrm>
          <a:off x="1043608" y="620688"/>
          <a:ext cx="7704856" cy="56612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pPr algn="ctr">
              <a:buNone/>
            </a:pPr>
            <a:endParaRPr lang="es-MX" dirty="0" smtClean="0">
              <a:solidFill>
                <a:srgbClr val="FFC000"/>
              </a:solidFill>
            </a:endParaRPr>
          </a:p>
          <a:p>
            <a:pPr algn="ctr">
              <a:buNone/>
            </a:pPr>
            <a:endParaRPr lang="es-MX" dirty="0" smtClean="0">
              <a:solidFill>
                <a:srgbClr val="FFC000"/>
              </a:solidFill>
            </a:endParaRPr>
          </a:p>
          <a:p>
            <a:pPr algn="ctr">
              <a:buNone/>
            </a:pPr>
            <a:r>
              <a:rPr lang="es-MX" dirty="0" smtClean="0">
                <a:solidFill>
                  <a:srgbClr val="FFC000"/>
                </a:solidFill>
              </a:rPr>
              <a:t>ARTÍCULO 123 CONSTITUCIONAL.</a:t>
            </a:r>
          </a:p>
          <a:p>
            <a:pPr algn="ctr">
              <a:buNone/>
            </a:pPr>
            <a:endParaRPr lang="es-MX" dirty="0" smtClean="0"/>
          </a:p>
          <a:p>
            <a:pPr algn="ctr">
              <a:buNone/>
            </a:pPr>
            <a:r>
              <a:rPr lang="es-MX" dirty="0" smtClean="0"/>
              <a:t>Régimen laboral de los servidores públicos en materia de seguridad pública.</a:t>
            </a:r>
            <a:endParaRPr lang="es-MX"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extLst>
              <p:ext uri="{D42A27DB-BD31-4B8C-83A1-F6EECF244321}">
                <p14:modId xmlns:p14="http://schemas.microsoft.com/office/powerpoint/2010/main" val="2263579798"/>
              </p:ext>
            </p:extLst>
          </p:nvPr>
        </p:nvGraphicFramePr>
        <p:xfrm>
          <a:off x="539552" y="260648"/>
          <a:ext cx="8208912"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560" y="1772816"/>
            <a:ext cx="7772400" cy="1736725"/>
          </a:xfrm>
        </p:spPr>
        <p:txBody>
          <a:bodyPr>
            <a:normAutofit fontScale="90000"/>
          </a:bodyPr>
          <a:lstStyle/>
          <a:p>
            <a:pPr>
              <a:defRPr/>
            </a:pPr>
            <a:r>
              <a:rPr lang="es-ES_tradnl" sz="3200" dirty="0" smtClean="0"/>
              <a:t/>
            </a:r>
            <a:br>
              <a:rPr lang="es-ES_tradnl" sz="3200" dirty="0" smtClean="0"/>
            </a:br>
            <a:r>
              <a:rPr lang="es-ES_tradnl" sz="3200" dirty="0" smtClean="0"/>
              <a:t/>
            </a:r>
            <a:br>
              <a:rPr lang="es-ES_tradnl" sz="3200" dirty="0" smtClean="0"/>
            </a:br>
            <a:r>
              <a:rPr lang="es-ES_tradnl" sz="3200" dirty="0" smtClean="0"/>
              <a:t/>
            </a:r>
            <a:br>
              <a:rPr lang="es-ES_tradnl" sz="3200" dirty="0" smtClean="0"/>
            </a:br>
            <a:r>
              <a:rPr lang="es-ES_tradnl" sz="3600" dirty="0" smtClean="0">
                <a:solidFill>
                  <a:schemeClr val="bg1">
                    <a:lumMod val="20000"/>
                    <a:lumOff val="80000"/>
                  </a:schemeClr>
                </a:solidFill>
              </a:rPr>
              <a:t>MÓDULO I.</a:t>
            </a:r>
            <a:br>
              <a:rPr lang="es-ES_tradnl" sz="3600" dirty="0" smtClean="0">
                <a:solidFill>
                  <a:schemeClr val="bg1">
                    <a:lumMod val="20000"/>
                    <a:lumOff val="80000"/>
                  </a:schemeClr>
                </a:solidFill>
              </a:rPr>
            </a:br>
            <a:r>
              <a:rPr lang="es-MX" sz="3600" dirty="0" smtClean="0">
                <a:solidFill>
                  <a:schemeClr val="bg1">
                    <a:lumMod val="20000"/>
                    <a:lumOff val="80000"/>
                  </a:schemeClr>
                </a:solidFill>
              </a:rPr>
              <a:t> SISTEMA PROCESAL ACUSATORIO Y ORAL: </a:t>
            </a:r>
            <a:br>
              <a:rPr lang="es-MX" sz="3600" dirty="0" smtClean="0">
                <a:solidFill>
                  <a:schemeClr val="bg1">
                    <a:lumMod val="20000"/>
                    <a:lumOff val="80000"/>
                  </a:schemeClr>
                </a:solidFill>
              </a:rPr>
            </a:br>
            <a:r>
              <a:rPr lang="es-MX" sz="3600" dirty="0" smtClean="0">
                <a:solidFill>
                  <a:schemeClr val="bg1">
                    <a:lumMod val="20000"/>
                    <a:lumOff val="80000"/>
                  </a:schemeClr>
                </a:solidFill>
              </a:rPr>
              <a:t>BASES Y PRINCIPIOS</a:t>
            </a:r>
            <a:endParaRPr lang="es-ES" sz="4900" dirty="0" smtClean="0">
              <a:solidFill>
                <a:schemeClr val="bg1">
                  <a:lumMod val="20000"/>
                  <a:lumOff val="80000"/>
                </a:schemeClr>
              </a:solidFill>
            </a:endParaRPr>
          </a:p>
        </p:txBody>
      </p:sp>
      <p:sp>
        <p:nvSpPr>
          <p:cNvPr id="2051" name="Rectangle 3"/>
          <p:cNvSpPr>
            <a:spLocks noGrp="1" noChangeArrowheads="1"/>
          </p:cNvSpPr>
          <p:nvPr>
            <p:ph type="subTitle" idx="1"/>
          </p:nvPr>
        </p:nvSpPr>
        <p:spPr>
          <a:xfrm>
            <a:off x="1619672" y="188640"/>
            <a:ext cx="6400800" cy="1752600"/>
          </a:xfrm>
        </p:spPr>
        <p:txBody>
          <a:bodyPr>
            <a:normAutofit fontScale="85000" lnSpcReduction="20000"/>
          </a:bodyPr>
          <a:lstStyle/>
          <a:p>
            <a:pPr eaLnBrk="1" hangingPunct="1">
              <a:lnSpc>
                <a:spcPct val="90000"/>
              </a:lnSpc>
              <a:defRPr/>
            </a:pPr>
            <a:r>
              <a:rPr lang="es-ES_tradnl" sz="4000" b="1" dirty="0" smtClean="0">
                <a:solidFill>
                  <a:srgbClr val="FFC000"/>
                </a:solidFill>
              </a:rPr>
              <a:t>Diplomado </a:t>
            </a:r>
          </a:p>
          <a:p>
            <a:pPr eaLnBrk="1" hangingPunct="1">
              <a:lnSpc>
                <a:spcPct val="90000"/>
              </a:lnSpc>
              <a:defRPr/>
            </a:pPr>
            <a:r>
              <a:rPr lang="es-ES_tradnl" sz="4000" b="1" dirty="0" smtClean="0">
                <a:solidFill>
                  <a:srgbClr val="FFC000"/>
                </a:solidFill>
              </a:rPr>
              <a:t>Nuevo Sistema de Justicia Penal en Jalisco.</a:t>
            </a:r>
          </a:p>
          <a:p>
            <a:pPr eaLnBrk="1" hangingPunct="1">
              <a:lnSpc>
                <a:spcPct val="90000"/>
              </a:lnSpc>
              <a:defRPr/>
            </a:pPr>
            <a:r>
              <a:rPr lang="es-ES_tradnl" sz="4000" b="1" dirty="0" smtClean="0">
                <a:solidFill>
                  <a:srgbClr val="FFC000"/>
                </a:solidFill>
              </a:rPr>
              <a:t>Orientación en defensoría.</a:t>
            </a:r>
          </a:p>
          <a:p>
            <a:pPr eaLnBrk="1" hangingPunct="1">
              <a:lnSpc>
                <a:spcPct val="90000"/>
              </a:lnSpc>
              <a:defRPr/>
            </a:pPr>
            <a:endParaRPr lang="es-ES_tradnl" b="1" dirty="0" smtClean="0">
              <a:solidFill>
                <a:srgbClr val="FFC000"/>
              </a:solidFill>
            </a:endParaRPr>
          </a:p>
        </p:txBody>
      </p:sp>
      <p:sp>
        <p:nvSpPr>
          <p:cNvPr id="4" name="8 CuadroTexto"/>
          <p:cNvSpPr txBox="1">
            <a:spLocks noChangeArrowheads="1"/>
          </p:cNvSpPr>
          <p:nvPr/>
        </p:nvSpPr>
        <p:spPr bwMode="auto">
          <a:xfrm>
            <a:off x="323528" y="5719763"/>
            <a:ext cx="8534722" cy="1015663"/>
          </a:xfrm>
          <a:prstGeom prst="rect">
            <a:avLst/>
          </a:prstGeom>
          <a:noFill/>
          <a:ln w="9525">
            <a:noFill/>
            <a:miter lim="800000"/>
            <a:headEnd/>
            <a:tailEnd/>
          </a:ln>
        </p:spPr>
        <p:txBody>
          <a:bodyPr wrap="square">
            <a:spAutoFit/>
          </a:bodyPr>
          <a:lstStyle/>
          <a:p>
            <a:pPr algn="r"/>
            <a:r>
              <a:rPr lang="es-MX" sz="2000" b="1" dirty="0" smtClean="0">
                <a:solidFill>
                  <a:srgbClr val="1F497D">
                    <a:lumMod val="20000"/>
                    <a:lumOff val="80000"/>
                  </a:srgbClr>
                </a:solidFill>
                <a:latin typeface="Calibri"/>
              </a:rPr>
              <a:t>Mtro. </a:t>
            </a:r>
            <a:r>
              <a:rPr lang="es-MX" sz="2000" b="1" dirty="0">
                <a:solidFill>
                  <a:srgbClr val="1F497D">
                    <a:lumMod val="20000"/>
                    <a:lumOff val="80000"/>
                  </a:srgbClr>
                </a:solidFill>
                <a:latin typeface="Calibri"/>
              </a:rPr>
              <a:t>Carlos Eduardo Moyado </a:t>
            </a:r>
            <a:r>
              <a:rPr lang="es-MX" sz="2000" b="1" dirty="0" smtClean="0">
                <a:solidFill>
                  <a:srgbClr val="1F497D">
                    <a:lumMod val="20000"/>
                    <a:lumOff val="80000"/>
                  </a:srgbClr>
                </a:solidFill>
                <a:latin typeface="Calibri"/>
              </a:rPr>
              <a:t>Zapata.</a:t>
            </a:r>
            <a:endParaRPr lang="es-MX" sz="2000" b="1" dirty="0">
              <a:solidFill>
                <a:srgbClr val="1F497D">
                  <a:lumMod val="20000"/>
                  <a:lumOff val="80000"/>
                </a:srgbClr>
              </a:solidFill>
              <a:latin typeface="Calibri"/>
            </a:endParaRPr>
          </a:p>
          <a:p>
            <a:pPr algn="r"/>
            <a:r>
              <a:rPr lang="es-MX" sz="2000" b="1" dirty="0" smtClean="0">
                <a:solidFill>
                  <a:srgbClr val="1F497D">
                    <a:lumMod val="20000"/>
                    <a:lumOff val="80000"/>
                  </a:srgbClr>
                </a:solidFill>
                <a:latin typeface="Calibri"/>
              </a:rPr>
              <a:t>Profesor Investigador Titular </a:t>
            </a:r>
            <a:r>
              <a:rPr lang="es-MX" sz="2000" b="1" dirty="0">
                <a:solidFill>
                  <a:srgbClr val="1F497D">
                    <a:lumMod val="20000"/>
                    <a:lumOff val="80000"/>
                  </a:srgbClr>
                </a:solidFill>
                <a:latin typeface="Calibri"/>
              </a:rPr>
              <a:t>de la División de Estudios Jurídicos</a:t>
            </a:r>
          </a:p>
          <a:p>
            <a:pPr algn="r"/>
            <a:r>
              <a:rPr lang="es-MX" sz="2000" b="1" dirty="0">
                <a:solidFill>
                  <a:srgbClr val="1F497D">
                    <a:lumMod val="20000"/>
                    <a:lumOff val="80000"/>
                  </a:srgbClr>
                </a:solidFill>
                <a:latin typeface="Calibri"/>
              </a:rPr>
              <a:t>Centro Universitario de Ciencias Sociales y </a:t>
            </a:r>
            <a:r>
              <a:rPr lang="es-MX" sz="2000" b="1" dirty="0" smtClean="0">
                <a:solidFill>
                  <a:srgbClr val="1F497D">
                    <a:lumMod val="20000"/>
                    <a:lumOff val="80000"/>
                  </a:srgbClr>
                </a:solidFill>
                <a:latin typeface="Calibri"/>
              </a:rPr>
              <a:t>Humanidades.</a:t>
            </a:r>
            <a:endParaRPr lang="es-MX" sz="2000" b="1" dirty="0">
              <a:solidFill>
                <a:srgbClr val="1F497D">
                  <a:lumMod val="20000"/>
                  <a:lumOff val="80000"/>
                </a:srgbClr>
              </a:solidFill>
              <a:latin typeface="Calibri"/>
            </a:endParaRP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endParaRPr lang="es-MX" dirty="0"/>
          </a:p>
        </p:txBody>
      </p:sp>
      <p:pic>
        <p:nvPicPr>
          <p:cNvPr id="49154" name="Picture 2"/>
          <p:cNvPicPr>
            <a:picLocks noChangeAspect="1" noChangeArrowheads="1"/>
          </p:cNvPicPr>
          <p:nvPr/>
        </p:nvPicPr>
        <p:blipFill>
          <a:blip r:embed="rId2" cstate="print"/>
          <a:srcRect/>
          <a:stretch>
            <a:fillRect/>
          </a:stretch>
        </p:blipFill>
        <p:spPr bwMode="auto">
          <a:xfrm>
            <a:off x="142875" y="404813"/>
            <a:ext cx="885825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endParaRPr lang="es-MX" dirty="0"/>
          </a:p>
        </p:txBody>
      </p:sp>
      <p:pic>
        <p:nvPicPr>
          <p:cNvPr id="50180" name="Picture 4"/>
          <p:cNvPicPr>
            <a:picLocks noChangeAspect="1" noChangeArrowheads="1"/>
          </p:cNvPicPr>
          <p:nvPr/>
        </p:nvPicPr>
        <p:blipFill>
          <a:blip r:embed="rId2" cstate="print"/>
          <a:srcRect/>
          <a:stretch>
            <a:fillRect/>
          </a:stretch>
        </p:blipFill>
        <p:spPr bwMode="auto">
          <a:xfrm>
            <a:off x="138113" y="1081088"/>
            <a:ext cx="8867775" cy="4695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endParaRPr lang="es-MX" dirty="0"/>
          </a:p>
        </p:txBody>
      </p:sp>
      <p:pic>
        <p:nvPicPr>
          <p:cNvPr id="51202" name="Picture 2"/>
          <p:cNvPicPr>
            <a:picLocks noChangeAspect="1" noChangeArrowheads="1"/>
          </p:cNvPicPr>
          <p:nvPr/>
        </p:nvPicPr>
        <p:blipFill>
          <a:blip r:embed="rId2" cstate="print"/>
          <a:srcRect/>
          <a:stretch>
            <a:fillRect/>
          </a:stretch>
        </p:blipFill>
        <p:spPr bwMode="auto">
          <a:xfrm>
            <a:off x="1443038" y="1628775"/>
            <a:ext cx="6257925" cy="3600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576" y="764704"/>
            <a:ext cx="7772400" cy="4164494"/>
          </a:xfrm>
        </p:spPr>
        <p:txBody>
          <a:bodyPr>
            <a:normAutofit fontScale="90000"/>
          </a:bodyPr>
          <a:lstStyle/>
          <a:p>
            <a:pPr>
              <a:defRPr/>
            </a:pPr>
            <a:r>
              <a:rPr lang="es-ES_tradnl" sz="3200" dirty="0" smtClean="0"/>
              <a:t/>
            </a:r>
            <a:br>
              <a:rPr lang="es-ES_tradnl" sz="3200" dirty="0" smtClean="0"/>
            </a:br>
            <a:r>
              <a:rPr lang="es-ES_tradnl" sz="3600" dirty="0" smtClean="0"/>
              <a:t/>
            </a:r>
            <a:br>
              <a:rPr lang="es-ES_tradnl" sz="3600" dirty="0" smtClean="0"/>
            </a:br>
            <a:r>
              <a:rPr lang="es-ES_tradnl" sz="3600" dirty="0" smtClean="0"/>
              <a:t/>
            </a:r>
            <a:br>
              <a:rPr lang="es-ES_tradnl" sz="3600" dirty="0" smtClean="0"/>
            </a:br>
            <a:r>
              <a:rPr lang="es-ES_tradnl" sz="4000" dirty="0" smtClean="0">
                <a:solidFill>
                  <a:srgbClr val="FFC000"/>
                </a:solidFill>
              </a:rPr>
              <a:t>MÓDULO I.</a:t>
            </a:r>
            <a:br>
              <a:rPr lang="es-ES_tradnl" sz="4000" dirty="0" smtClean="0">
                <a:solidFill>
                  <a:srgbClr val="FFC000"/>
                </a:solidFill>
              </a:rPr>
            </a:br>
            <a:r>
              <a:rPr lang="es-ES_tradnl" sz="4000" dirty="0" smtClean="0">
                <a:solidFill>
                  <a:srgbClr val="FFC000"/>
                </a:solidFill>
              </a:rPr>
              <a:t>UNIDAD PRIMERA.</a:t>
            </a:r>
            <a:r>
              <a:rPr lang="es-ES_tradnl" sz="4000" dirty="0" smtClean="0">
                <a:solidFill>
                  <a:schemeClr val="bg1">
                    <a:lumMod val="20000"/>
                    <a:lumOff val="80000"/>
                  </a:schemeClr>
                </a:solidFill>
              </a:rPr>
              <a:t/>
            </a:r>
            <a:br>
              <a:rPr lang="es-ES_tradnl" sz="4000" dirty="0" smtClean="0">
                <a:solidFill>
                  <a:schemeClr val="bg1">
                    <a:lumMod val="20000"/>
                    <a:lumOff val="80000"/>
                  </a:schemeClr>
                </a:solidFill>
              </a:rPr>
            </a:br>
            <a:r>
              <a:rPr lang="es-ES_tradnl" sz="4000" dirty="0" smtClean="0">
                <a:solidFill>
                  <a:schemeClr val="bg1">
                    <a:lumMod val="20000"/>
                    <a:lumOff val="80000"/>
                  </a:schemeClr>
                </a:solidFill>
              </a:rPr>
              <a:t/>
            </a:r>
            <a:br>
              <a:rPr lang="es-ES_tradnl" sz="4000" dirty="0" smtClean="0">
                <a:solidFill>
                  <a:schemeClr val="bg1">
                    <a:lumMod val="20000"/>
                    <a:lumOff val="80000"/>
                  </a:schemeClr>
                </a:solidFill>
              </a:rPr>
            </a:br>
            <a:r>
              <a:rPr lang="es-MX" sz="4000" dirty="0" smtClean="0">
                <a:solidFill>
                  <a:schemeClr val="bg1">
                    <a:lumMod val="20000"/>
                    <a:lumOff val="80000"/>
                  </a:schemeClr>
                </a:solidFill>
              </a:rPr>
              <a:t>Antecedentes y fundamentos del Sistema Acusatorio.</a:t>
            </a:r>
            <a:br>
              <a:rPr lang="es-MX" sz="4000" dirty="0" smtClean="0">
                <a:solidFill>
                  <a:schemeClr val="bg1">
                    <a:lumMod val="20000"/>
                    <a:lumOff val="80000"/>
                  </a:schemeClr>
                </a:solidFill>
              </a:rPr>
            </a:br>
            <a:r>
              <a:rPr lang="es-ES_tradnl" sz="4000" dirty="0" smtClean="0">
                <a:solidFill>
                  <a:schemeClr val="bg1">
                    <a:lumMod val="20000"/>
                    <a:lumOff val="80000"/>
                  </a:schemeClr>
                </a:solidFill>
              </a:rPr>
              <a:t/>
            </a:r>
            <a:br>
              <a:rPr lang="es-ES_tradnl" sz="4000" dirty="0" smtClean="0">
                <a:solidFill>
                  <a:schemeClr val="bg1">
                    <a:lumMod val="20000"/>
                    <a:lumOff val="80000"/>
                  </a:schemeClr>
                </a:solidFill>
              </a:rPr>
            </a:br>
            <a:r>
              <a:rPr lang="es-ES_tradnl" sz="3600" dirty="0" smtClean="0">
                <a:solidFill>
                  <a:schemeClr val="bg1">
                    <a:lumMod val="20000"/>
                    <a:lumOff val="80000"/>
                  </a:schemeClr>
                </a:solidFill>
              </a:rPr>
              <a:t/>
            </a:r>
            <a:br>
              <a:rPr lang="es-ES_tradnl" sz="3600" dirty="0" smtClean="0">
                <a:solidFill>
                  <a:schemeClr val="bg1">
                    <a:lumMod val="20000"/>
                    <a:lumOff val="80000"/>
                  </a:schemeClr>
                </a:solidFill>
              </a:rPr>
            </a:br>
            <a:endParaRPr lang="es-ES" sz="4900" dirty="0" smtClean="0">
              <a:solidFill>
                <a:schemeClr val="bg1">
                  <a:lumMod val="20000"/>
                  <a:lumOff val="80000"/>
                </a:schemeClr>
              </a:solidFill>
            </a:endParaRP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179005" y="4561078"/>
            <a:ext cx="8648521" cy="707886"/>
          </a:xfrm>
          <a:prstGeom prst="rect">
            <a:avLst/>
          </a:prstGeom>
          <a:noFill/>
        </p:spPr>
        <p:txBody>
          <a:bodyPr wrap="none">
            <a:spAutoFit/>
          </a:bodyPr>
          <a:lstStyle/>
          <a:p>
            <a:pPr defTabSz="457200" fontAlgn="auto">
              <a:spcBef>
                <a:spcPts val="0"/>
              </a:spcBef>
              <a:spcAft>
                <a:spcPts val="0"/>
              </a:spcAft>
              <a:defRPr/>
            </a:pPr>
            <a:r>
              <a:rPr lang="es-ES" sz="4000" b="1" dirty="0" smtClean="0">
                <a:ln w="19050">
                  <a:solidFill>
                    <a:srgbClr val="1F497D">
                      <a:tint val="1000"/>
                    </a:srgbClr>
                  </a:solidFill>
                  <a:prstDash val="solid"/>
                </a:ln>
                <a:solidFill>
                  <a:prstClr val="white"/>
                </a:solidFill>
                <a:effectLst>
                  <a:outerShdw blurRad="50000" dist="50800" dir="7500000" algn="tl">
                    <a:srgbClr val="000000">
                      <a:shade val="5000"/>
                      <a:alpha val="35000"/>
                    </a:srgbClr>
                  </a:outerShdw>
                </a:effectLst>
                <a:latin typeface="Myriad Pro"/>
                <a:cs typeface="Myriad Pro"/>
              </a:rPr>
              <a:t>¿Cómo se mide la competitividad?</a:t>
            </a:r>
            <a:endParaRPr lang="es-ES" sz="4000" b="1" dirty="0">
              <a:ln w="19050">
                <a:solidFill>
                  <a:srgbClr val="1F497D">
                    <a:tint val="1000"/>
                  </a:srgbClr>
                </a:solidFill>
                <a:prstDash val="solid"/>
              </a:ln>
              <a:solidFill>
                <a:prstClr val="white"/>
              </a:solidFill>
              <a:effectLst>
                <a:outerShdw blurRad="50000" dist="50800" dir="7500000" algn="tl">
                  <a:srgbClr val="000000">
                    <a:shade val="5000"/>
                    <a:alpha val="35000"/>
                  </a:srgbClr>
                </a:outerShdw>
              </a:effectLst>
              <a:latin typeface="Myriad Pro"/>
              <a:cs typeface="Myriad Pro"/>
            </a:endParaRPr>
          </a:p>
        </p:txBody>
      </p:sp>
      <p:pic>
        <p:nvPicPr>
          <p:cNvPr id="27650" name="Imagen 1" descr="lupa.png"/>
          <p:cNvPicPr>
            <a:picLocks noChangeAspect="1"/>
          </p:cNvPicPr>
          <p:nvPr/>
        </p:nvPicPr>
        <p:blipFill>
          <a:blip r:embed="rId2" cstate="print"/>
          <a:srcRect/>
          <a:stretch>
            <a:fillRect/>
          </a:stretch>
        </p:blipFill>
        <p:spPr bwMode="auto">
          <a:xfrm>
            <a:off x="2911475" y="1195388"/>
            <a:ext cx="3409950" cy="3248025"/>
          </a:xfrm>
          <a:prstGeom prst="rect">
            <a:avLst/>
          </a:prstGeom>
          <a:noFill/>
          <a:ln w="9525">
            <a:noFill/>
            <a:miter lim="800000"/>
            <a:headEnd/>
            <a:tailEnd/>
          </a:ln>
        </p:spPr>
      </p:pic>
    </p:spTree>
    <p:extLst>
      <p:ext uri="{BB962C8B-B14F-4D97-AF65-F5344CB8AC3E}">
        <p14:creationId xmlns:p14="http://schemas.microsoft.com/office/powerpoint/2010/main" val="5160397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Box 11"/>
          <p:cNvSpPr txBox="1">
            <a:spLocks noChangeArrowheads="1"/>
          </p:cNvSpPr>
          <p:nvPr/>
        </p:nvSpPr>
        <p:spPr bwMode="auto">
          <a:xfrm>
            <a:off x="385764" y="1308100"/>
            <a:ext cx="5795961" cy="3416320"/>
          </a:xfrm>
          <a:prstGeom prst="rect">
            <a:avLst/>
          </a:prstGeom>
          <a:noFill/>
          <a:ln w="9525">
            <a:noFill/>
            <a:miter lim="800000"/>
            <a:headEnd/>
            <a:tailEnd/>
          </a:ln>
        </p:spPr>
        <p:txBody>
          <a:bodyPr wrap="square">
            <a:spAutoFit/>
          </a:bodyPr>
          <a:lstStyle/>
          <a:p>
            <a:pPr defTabSz="457200"/>
            <a:r>
              <a:rPr lang="es-MX" dirty="0">
                <a:solidFill>
                  <a:srgbClr val="FFFFFF"/>
                </a:solidFill>
                <a:latin typeface="Calibri" pitchFamily="34" charset="0"/>
                <a:cs typeface="Arial" pitchFamily="34" charset="0"/>
              </a:rPr>
              <a:t>El Instituto Mexicano para la Competitividad (IMCO) define a la misma como “la capacidad para atraer y retener inversiones y talento” .</a:t>
            </a:r>
          </a:p>
          <a:p>
            <a:pPr defTabSz="457200"/>
            <a:endParaRPr lang="es-MX" dirty="0">
              <a:solidFill>
                <a:srgbClr val="FFFFFF"/>
              </a:solidFill>
              <a:latin typeface="Calibri" pitchFamily="34" charset="0"/>
              <a:cs typeface="Arial" pitchFamily="34" charset="0"/>
            </a:endParaRPr>
          </a:p>
          <a:p>
            <a:pPr defTabSz="457200"/>
            <a:r>
              <a:rPr lang="es-MX" dirty="0">
                <a:solidFill>
                  <a:srgbClr val="FFFFFF"/>
                </a:solidFill>
                <a:latin typeface="Calibri" pitchFamily="34" charset="0"/>
                <a:cs typeface="Arial" pitchFamily="34" charset="0"/>
              </a:rPr>
              <a:t>Esta metodología </a:t>
            </a:r>
            <a:r>
              <a:rPr lang="es-MX" b="1" dirty="0">
                <a:solidFill>
                  <a:srgbClr val="FFFFFF"/>
                </a:solidFill>
                <a:latin typeface="Calibri" pitchFamily="34" charset="0"/>
                <a:cs typeface="Arial" pitchFamily="34" charset="0"/>
              </a:rPr>
              <a:t>considera 10 grandes temas</a:t>
            </a:r>
            <a:r>
              <a:rPr lang="es-MX" dirty="0">
                <a:solidFill>
                  <a:srgbClr val="FFFFFF"/>
                </a:solidFill>
                <a:latin typeface="Calibri" pitchFamily="34" charset="0"/>
                <a:cs typeface="Arial" pitchFamily="34" charset="0"/>
              </a:rPr>
              <a:t> que deben ser tomados en cuenta para atraer más inversiones y talento denominados factores. </a:t>
            </a:r>
          </a:p>
          <a:p>
            <a:pPr defTabSz="457200"/>
            <a:endParaRPr lang="es-MX" dirty="0">
              <a:solidFill>
                <a:srgbClr val="FFFFFF"/>
              </a:solidFill>
              <a:latin typeface="Calibri" pitchFamily="34" charset="0"/>
              <a:cs typeface="Arial" pitchFamily="34" charset="0"/>
            </a:endParaRPr>
          </a:p>
          <a:p>
            <a:pPr defTabSz="457200"/>
            <a:r>
              <a:rPr lang="es-MX" dirty="0">
                <a:solidFill>
                  <a:srgbClr val="FFFFFF"/>
                </a:solidFill>
                <a:latin typeface="Calibri" pitchFamily="34" charset="0"/>
                <a:cs typeface="Arial" pitchFamily="34" charset="0"/>
              </a:rPr>
              <a:t>Éstos a su vez se integran de </a:t>
            </a:r>
            <a:r>
              <a:rPr lang="es-MX" b="1" dirty="0">
                <a:solidFill>
                  <a:srgbClr val="FFFFFF"/>
                </a:solidFill>
                <a:latin typeface="Calibri" pitchFamily="34" charset="0"/>
                <a:cs typeface="Arial" pitchFamily="34" charset="0"/>
              </a:rPr>
              <a:t>variables</a:t>
            </a:r>
            <a:r>
              <a:rPr lang="es-MX" dirty="0">
                <a:solidFill>
                  <a:srgbClr val="FFFFFF"/>
                </a:solidFill>
                <a:latin typeface="Calibri" pitchFamily="34" charset="0"/>
                <a:cs typeface="Arial" pitchFamily="34" charset="0"/>
              </a:rPr>
              <a:t>, que son medidas por instituciones oficiales de renombre nacional e internacional y proporcionan información confiable para la definición de acciones y proyectos.</a:t>
            </a:r>
            <a:endParaRPr lang="es-MX" dirty="0">
              <a:solidFill>
                <a:srgbClr val="FFFFFF"/>
              </a:solidFill>
              <a:latin typeface="Trebuchet MS" pitchFamily="34" charset="0"/>
              <a:ea typeface="MS PGothic" pitchFamily="34" charset="-128"/>
              <a:cs typeface="Arial" pitchFamily="34" charset="0"/>
            </a:endParaRPr>
          </a:p>
        </p:txBody>
      </p:sp>
      <p:sp>
        <p:nvSpPr>
          <p:cNvPr id="9" name="Title 2"/>
          <p:cNvSpPr txBox="1">
            <a:spLocks/>
          </p:cNvSpPr>
          <p:nvPr/>
        </p:nvSpPr>
        <p:spPr bwMode="auto">
          <a:xfrm>
            <a:off x="390689" y="364375"/>
            <a:ext cx="6152986" cy="1008112"/>
          </a:xfrm>
          <a:prstGeom prst="rect">
            <a:avLst/>
          </a:prstGeom>
          <a:noFill/>
          <a:ln w="9525">
            <a:noFill/>
            <a:miter lim="800000"/>
            <a:headEnd/>
            <a:tailEnd/>
          </a:ln>
        </p:spPr>
        <p:txBody>
          <a:bodyPr anchor="ctr">
            <a:scene3d>
              <a:camera prst="orthographicFront"/>
              <a:lightRig rig="balanced" dir="t">
                <a:rot lat="0" lon="0" rev="2100000"/>
              </a:lightRig>
            </a:scene3d>
            <a:sp3d extrusionH="57150" prstMaterial="metal">
              <a:bevelT w="38100" h="25400"/>
              <a:contourClr>
                <a:schemeClr val="bg2"/>
              </a:contourClr>
            </a:sp3d>
          </a:bodyPr>
          <a:lstStyle/>
          <a:p>
            <a:pPr eaLnBrk="0" hangingPunct="0">
              <a:defRPr/>
            </a:pPr>
            <a:r>
              <a:rPr lang="es-MX" sz="3200" b="1" dirty="0">
                <a:ln w="11430"/>
                <a:solidFill>
                  <a:srgbClr val="FFFFFF"/>
                </a:solidFill>
                <a:effectLst>
                  <a:outerShdw blurRad="80000" dist="40000" dir="5040000" algn="tl">
                    <a:srgbClr val="000000">
                      <a:alpha val="30000"/>
                    </a:srgbClr>
                  </a:outerShdw>
                </a:effectLst>
                <a:latin typeface="Myriad Pro"/>
                <a:ea typeface="MS PGothic" pitchFamily="34" charset="-128"/>
                <a:cs typeface="ＭＳ Ｐゴシック" charset="-128"/>
              </a:rPr>
              <a:t>La metodología seleccionada</a:t>
            </a:r>
            <a:r>
              <a:rPr lang="es-MX" sz="3200" b="1" dirty="0">
                <a:ln w="50800"/>
                <a:solidFill>
                  <a:srgbClr val="FFFFFF"/>
                </a:solidFill>
                <a:latin typeface="Myriad Pro"/>
                <a:ea typeface="ＭＳ Ｐゴシック" charset="-128"/>
                <a:cs typeface="ＭＳ Ｐゴシック" charset="-128"/>
              </a:rPr>
              <a:t/>
            </a:r>
            <a:br>
              <a:rPr lang="es-MX" sz="3200" b="1" dirty="0">
                <a:ln w="50800"/>
                <a:solidFill>
                  <a:srgbClr val="FFFFFF"/>
                </a:solidFill>
                <a:latin typeface="Myriad Pro"/>
                <a:ea typeface="ＭＳ Ｐゴシック" charset="-128"/>
                <a:cs typeface="ＭＳ Ｐゴシック" charset="-128"/>
              </a:rPr>
            </a:br>
            <a:endParaRPr lang="en-US" sz="3200" b="1" dirty="0">
              <a:ln w="50800"/>
              <a:solidFill>
                <a:srgbClr val="FFFFFF"/>
              </a:solidFill>
              <a:latin typeface="Myriad Pro"/>
              <a:ea typeface="ＭＳ Ｐゴシック" charset="-128"/>
              <a:cs typeface="ＭＳ Ｐゴシック" charset="-128"/>
            </a:endParaRPr>
          </a:p>
        </p:txBody>
      </p:sp>
      <p:pic>
        <p:nvPicPr>
          <p:cNvPr id="4" name="Imagen 1" descr="grafica.png"/>
          <p:cNvPicPr>
            <a:picLocks noChangeAspect="1"/>
          </p:cNvPicPr>
          <p:nvPr/>
        </p:nvPicPr>
        <p:blipFill>
          <a:blip r:embed="rId2" cstate="print"/>
          <a:srcRect/>
          <a:stretch>
            <a:fillRect/>
          </a:stretch>
        </p:blipFill>
        <p:spPr bwMode="auto">
          <a:xfrm>
            <a:off x="6219825" y="1398588"/>
            <a:ext cx="2609850" cy="3053950"/>
          </a:xfrm>
          <a:prstGeom prst="rect">
            <a:avLst/>
          </a:prstGeom>
          <a:noFill/>
          <a:ln w="9525">
            <a:noFill/>
            <a:miter lim="800000"/>
            <a:headEnd/>
            <a:tailEnd/>
          </a:ln>
        </p:spPr>
      </p:pic>
    </p:spTree>
    <p:extLst>
      <p:ext uri="{BB962C8B-B14F-4D97-AF65-F5344CB8AC3E}">
        <p14:creationId xmlns:p14="http://schemas.microsoft.com/office/powerpoint/2010/main" val="24543099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862598" y="1168415"/>
            <a:ext cx="1553630" cy="1569660"/>
          </a:xfrm>
          <a:prstGeom prst="rect">
            <a:avLst/>
          </a:prstGeom>
          <a:noFill/>
        </p:spPr>
        <p:txBody>
          <a:bodyPr wrap="none">
            <a:spAutoFit/>
          </a:bodyPr>
          <a:lstStyle/>
          <a:p>
            <a:pPr defTabSz="457200" fontAlgn="auto">
              <a:spcBef>
                <a:spcPts val="0"/>
              </a:spcBef>
              <a:spcAft>
                <a:spcPts val="0"/>
              </a:spcAft>
              <a:defRPr/>
            </a:pPr>
            <a:r>
              <a:rPr lang="es-ES" sz="9600" b="1" dirty="0">
                <a:ln w="19050">
                  <a:solidFill>
                    <a:srgbClr val="1F497D">
                      <a:tint val="1000"/>
                    </a:srgbClr>
                  </a:solidFill>
                  <a:prstDash val="solid"/>
                </a:ln>
                <a:solidFill>
                  <a:srgbClr val="9BBB59"/>
                </a:solidFill>
                <a:effectLst>
                  <a:outerShdw blurRad="50000" dist="50800" dir="7500000" algn="tl">
                    <a:srgbClr val="000000">
                      <a:shade val="5000"/>
                      <a:alpha val="35000"/>
                    </a:srgbClr>
                  </a:outerShdw>
                </a:effectLst>
                <a:latin typeface="Myriad Pro"/>
                <a:cs typeface="Myriad Pro"/>
              </a:rPr>
              <a:t>32</a:t>
            </a:r>
          </a:p>
        </p:txBody>
      </p:sp>
      <p:sp>
        <p:nvSpPr>
          <p:cNvPr id="5" name="CuadroTexto 4"/>
          <p:cNvSpPr txBox="1"/>
          <p:nvPr/>
        </p:nvSpPr>
        <p:spPr>
          <a:xfrm>
            <a:off x="862598" y="2555611"/>
            <a:ext cx="1553630" cy="1569660"/>
          </a:xfrm>
          <a:prstGeom prst="rect">
            <a:avLst/>
          </a:prstGeom>
          <a:noFill/>
        </p:spPr>
        <p:txBody>
          <a:bodyPr wrap="none">
            <a:spAutoFit/>
          </a:bodyPr>
          <a:lstStyle/>
          <a:p>
            <a:pPr defTabSz="457200" fontAlgn="auto">
              <a:spcBef>
                <a:spcPts val="0"/>
              </a:spcBef>
              <a:spcAft>
                <a:spcPts val="0"/>
              </a:spcAft>
              <a:defRPr/>
            </a:pPr>
            <a:r>
              <a:rPr lang="es-ES" sz="9600" b="1" dirty="0">
                <a:ln w="19050">
                  <a:solidFill>
                    <a:srgbClr val="1F497D">
                      <a:tint val="1000"/>
                    </a:srgbClr>
                  </a:solidFill>
                  <a:prstDash val="solid"/>
                </a:ln>
                <a:solidFill>
                  <a:srgbClr val="9BBB59"/>
                </a:solidFill>
                <a:effectLst>
                  <a:outerShdw blurRad="50000" dist="50800" dir="7500000" algn="tl">
                    <a:srgbClr val="000000">
                      <a:shade val="5000"/>
                      <a:alpha val="35000"/>
                    </a:srgbClr>
                  </a:outerShdw>
                </a:effectLst>
                <a:latin typeface="Myriad Pro"/>
                <a:cs typeface="Myriad Pro"/>
              </a:rPr>
              <a:t>88</a:t>
            </a:r>
          </a:p>
        </p:txBody>
      </p:sp>
      <p:sp>
        <p:nvSpPr>
          <p:cNvPr id="6" name="CuadroTexto 5"/>
          <p:cNvSpPr txBox="1"/>
          <p:nvPr/>
        </p:nvSpPr>
        <p:spPr>
          <a:xfrm>
            <a:off x="862598" y="4021237"/>
            <a:ext cx="1553630" cy="1569660"/>
          </a:xfrm>
          <a:prstGeom prst="rect">
            <a:avLst/>
          </a:prstGeom>
          <a:noFill/>
        </p:spPr>
        <p:txBody>
          <a:bodyPr wrap="none">
            <a:spAutoFit/>
          </a:bodyPr>
          <a:lstStyle/>
          <a:p>
            <a:pPr defTabSz="457200" fontAlgn="auto">
              <a:spcBef>
                <a:spcPts val="0"/>
              </a:spcBef>
              <a:spcAft>
                <a:spcPts val="0"/>
              </a:spcAft>
              <a:defRPr/>
            </a:pPr>
            <a:r>
              <a:rPr lang="es-ES" sz="9600" b="1" dirty="0">
                <a:ln w="19050">
                  <a:solidFill>
                    <a:srgbClr val="1F497D">
                      <a:tint val="1000"/>
                    </a:srgbClr>
                  </a:solidFill>
                  <a:prstDash val="solid"/>
                </a:ln>
                <a:solidFill>
                  <a:srgbClr val="9BBB59"/>
                </a:solidFill>
                <a:effectLst>
                  <a:outerShdw blurRad="50000" dist="50800" dir="7500000" algn="tl">
                    <a:srgbClr val="000000">
                      <a:shade val="5000"/>
                      <a:alpha val="35000"/>
                    </a:srgbClr>
                  </a:outerShdw>
                </a:effectLst>
                <a:latin typeface="Myriad Pro"/>
                <a:cs typeface="Myriad Pro"/>
              </a:rPr>
              <a:t>10</a:t>
            </a:r>
          </a:p>
        </p:txBody>
      </p:sp>
      <p:sp>
        <p:nvSpPr>
          <p:cNvPr id="7" name="CuadroTexto 6"/>
          <p:cNvSpPr txBox="1"/>
          <p:nvPr/>
        </p:nvSpPr>
        <p:spPr>
          <a:xfrm>
            <a:off x="2697696" y="1615226"/>
            <a:ext cx="6021200" cy="769441"/>
          </a:xfrm>
          <a:prstGeom prst="rect">
            <a:avLst/>
          </a:prstGeom>
          <a:noFill/>
        </p:spPr>
        <p:txBody>
          <a:bodyPr wrap="none">
            <a:spAutoFit/>
          </a:bodyPr>
          <a:lstStyle/>
          <a:p>
            <a:pPr defTabSz="457200" fontAlgn="auto">
              <a:spcBef>
                <a:spcPts val="0"/>
              </a:spcBef>
              <a:spcAft>
                <a:spcPts val="0"/>
              </a:spcAft>
              <a:defRPr/>
            </a:pPr>
            <a:r>
              <a:rPr lang="es-ES" sz="4400" b="1" dirty="0">
                <a:ln w="19050">
                  <a:solidFill>
                    <a:srgbClr val="1F497D">
                      <a:tint val="1000"/>
                    </a:srgbClr>
                  </a:solidFill>
                  <a:prstDash val="solid"/>
                </a:ln>
                <a:solidFill>
                  <a:prstClr val="white"/>
                </a:solidFill>
                <a:effectLst>
                  <a:outerShdw blurRad="50000" dist="50800" dir="7500000" algn="tl">
                    <a:srgbClr val="000000">
                      <a:shade val="5000"/>
                      <a:alpha val="35000"/>
                    </a:srgbClr>
                  </a:outerShdw>
                </a:effectLst>
                <a:latin typeface="Myriad Pro"/>
                <a:cs typeface="Myriad Pro"/>
              </a:rPr>
              <a:t>Entidades federativas</a:t>
            </a:r>
          </a:p>
        </p:txBody>
      </p:sp>
      <p:sp>
        <p:nvSpPr>
          <p:cNvPr id="8" name="CuadroTexto 7"/>
          <p:cNvSpPr txBox="1"/>
          <p:nvPr/>
        </p:nvSpPr>
        <p:spPr>
          <a:xfrm>
            <a:off x="2697696" y="4510826"/>
            <a:ext cx="2537874" cy="769441"/>
          </a:xfrm>
          <a:prstGeom prst="rect">
            <a:avLst/>
          </a:prstGeom>
          <a:noFill/>
        </p:spPr>
        <p:txBody>
          <a:bodyPr wrap="none">
            <a:spAutoFit/>
          </a:bodyPr>
          <a:lstStyle/>
          <a:p>
            <a:pPr defTabSz="457200" fontAlgn="auto">
              <a:spcBef>
                <a:spcPts val="0"/>
              </a:spcBef>
              <a:spcAft>
                <a:spcPts val="0"/>
              </a:spcAft>
              <a:defRPr/>
            </a:pPr>
            <a:r>
              <a:rPr lang="es-ES" sz="4400" b="1" dirty="0">
                <a:ln w="19050">
                  <a:solidFill>
                    <a:srgbClr val="1F497D">
                      <a:tint val="1000"/>
                    </a:srgbClr>
                  </a:solidFill>
                  <a:prstDash val="solid"/>
                </a:ln>
                <a:solidFill>
                  <a:prstClr val="white"/>
                </a:solidFill>
                <a:effectLst>
                  <a:outerShdw blurRad="50000" dist="50800" dir="7500000" algn="tl">
                    <a:srgbClr val="000000">
                      <a:shade val="5000"/>
                      <a:alpha val="35000"/>
                    </a:srgbClr>
                  </a:outerShdw>
                </a:effectLst>
                <a:latin typeface="Myriad Pro"/>
                <a:cs typeface="Myriad Pro"/>
              </a:rPr>
              <a:t>Factores</a:t>
            </a:r>
          </a:p>
        </p:txBody>
      </p:sp>
      <p:sp>
        <p:nvSpPr>
          <p:cNvPr id="9" name="CuadroTexto 8"/>
          <p:cNvSpPr txBox="1"/>
          <p:nvPr/>
        </p:nvSpPr>
        <p:spPr>
          <a:xfrm>
            <a:off x="2697697" y="3037177"/>
            <a:ext cx="2665410" cy="769441"/>
          </a:xfrm>
          <a:prstGeom prst="rect">
            <a:avLst/>
          </a:prstGeom>
          <a:noFill/>
        </p:spPr>
        <p:txBody>
          <a:bodyPr wrap="none">
            <a:spAutoFit/>
          </a:bodyPr>
          <a:lstStyle/>
          <a:p>
            <a:pPr defTabSz="457200" fontAlgn="auto">
              <a:spcBef>
                <a:spcPts val="0"/>
              </a:spcBef>
              <a:spcAft>
                <a:spcPts val="0"/>
              </a:spcAft>
              <a:defRPr/>
            </a:pPr>
            <a:r>
              <a:rPr lang="es-ES" sz="4400" b="1" dirty="0">
                <a:ln w="19050">
                  <a:solidFill>
                    <a:srgbClr val="1F497D">
                      <a:tint val="1000"/>
                    </a:srgbClr>
                  </a:solidFill>
                  <a:prstDash val="solid"/>
                </a:ln>
                <a:solidFill>
                  <a:prstClr val="white"/>
                </a:solidFill>
                <a:effectLst>
                  <a:outerShdw blurRad="50000" dist="50800" dir="7500000" algn="tl">
                    <a:srgbClr val="000000">
                      <a:shade val="5000"/>
                      <a:alpha val="35000"/>
                    </a:srgbClr>
                  </a:outerShdw>
                </a:effectLst>
                <a:latin typeface="Myriad Pro"/>
                <a:cs typeface="Myriad Pro"/>
              </a:rPr>
              <a:t>Variables</a:t>
            </a:r>
          </a:p>
        </p:txBody>
      </p:sp>
    </p:spTree>
    <p:extLst>
      <p:ext uri="{BB962C8B-B14F-4D97-AF65-F5344CB8AC3E}">
        <p14:creationId xmlns:p14="http://schemas.microsoft.com/office/powerpoint/2010/main" val="22856523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32"/>
          <p:cNvSpPr txBox="1">
            <a:spLocks noChangeArrowheads="1"/>
          </p:cNvSpPr>
          <p:nvPr/>
        </p:nvSpPr>
        <p:spPr bwMode="auto">
          <a:xfrm>
            <a:off x="1119081" y="4638675"/>
            <a:ext cx="4262705" cy="369332"/>
          </a:xfrm>
          <a:prstGeom prst="rect">
            <a:avLst/>
          </a:prstGeom>
          <a:noFill/>
          <a:ln w="9525">
            <a:noFill/>
            <a:miter lim="800000"/>
            <a:headEnd/>
            <a:tailEnd/>
          </a:ln>
        </p:spPr>
        <p:txBody>
          <a:bodyPr wrap="none">
            <a:spAutoFit/>
          </a:bodyPr>
          <a:lstStyle/>
          <a:p>
            <a:pPr defTabSz="457200"/>
            <a:r>
              <a:rPr lang="es-MX">
                <a:solidFill>
                  <a:prstClr val="white"/>
                </a:solidFill>
                <a:latin typeface="Myriad Pro"/>
                <a:ea typeface="MS PGothic" pitchFamily="34" charset="-128"/>
                <a:cs typeface="Arial" pitchFamily="34" charset="0"/>
              </a:rPr>
              <a:t>Sistema de derecho confiable y objetivo</a:t>
            </a:r>
          </a:p>
        </p:txBody>
      </p:sp>
      <p:sp>
        <p:nvSpPr>
          <p:cNvPr id="26" name="CuadroTexto 33"/>
          <p:cNvSpPr txBox="1">
            <a:spLocks noChangeArrowheads="1"/>
          </p:cNvSpPr>
          <p:nvPr/>
        </p:nvSpPr>
        <p:spPr bwMode="auto">
          <a:xfrm>
            <a:off x="1109556" y="3284538"/>
            <a:ext cx="4172937" cy="369332"/>
          </a:xfrm>
          <a:prstGeom prst="rect">
            <a:avLst/>
          </a:prstGeom>
          <a:noFill/>
          <a:ln w="9525">
            <a:noFill/>
            <a:miter lim="800000"/>
            <a:headEnd/>
            <a:tailEnd/>
          </a:ln>
        </p:spPr>
        <p:txBody>
          <a:bodyPr wrap="none">
            <a:spAutoFit/>
          </a:bodyPr>
          <a:lstStyle/>
          <a:p>
            <a:pPr defTabSz="457200"/>
            <a:r>
              <a:rPr lang="es-MX">
                <a:solidFill>
                  <a:prstClr val="white"/>
                </a:solidFill>
                <a:latin typeface="Myriad Pro"/>
                <a:ea typeface="MS PGothic" pitchFamily="34" charset="-128"/>
                <a:cs typeface="Arial" pitchFamily="34" charset="0"/>
              </a:rPr>
              <a:t>Sociedad incluyente, preparada y sana</a:t>
            </a:r>
          </a:p>
        </p:txBody>
      </p:sp>
      <p:sp>
        <p:nvSpPr>
          <p:cNvPr id="27" name="CuadroTexto 34"/>
          <p:cNvSpPr txBox="1">
            <a:spLocks noChangeArrowheads="1"/>
          </p:cNvSpPr>
          <p:nvPr/>
        </p:nvSpPr>
        <p:spPr bwMode="auto">
          <a:xfrm>
            <a:off x="1168293" y="5084763"/>
            <a:ext cx="4262705" cy="369332"/>
          </a:xfrm>
          <a:prstGeom prst="rect">
            <a:avLst/>
          </a:prstGeom>
          <a:noFill/>
          <a:ln w="9525">
            <a:noFill/>
            <a:miter lim="800000"/>
            <a:headEnd/>
            <a:tailEnd/>
          </a:ln>
        </p:spPr>
        <p:txBody>
          <a:bodyPr wrap="none">
            <a:spAutoFit/>
          </a:bodyPr>
          <a:lstStyle/>
          <a:p>
            <a:pPr defTabSz="457200"/>
            <a:r>
              <a:rPr lang="es-MX">
                <a:solidFill>
                  <a:prstClr val="white"/>
                </a:solidFill>
                <a:latin typeface="Myriad Pro"/>
                <a:ea typeface="MS PGothic" pitchFamily="34" charset="-128"/>
                <a:cs typeface="Arial" pitchFamily="34" charset="0"/>
              </a:rPr>
              <a:t>Manejo sustentable del medio ambiente</a:t>
            </a:r>
          </a:p>
        </p:txBody>
      </p:sp>
      <p:sp>
        <p:nvSpPr>
          <p:cNvPr id="28" name="CuadroTexto 35"/>
          <p:cNvSpPr txBox="1">
            <a:spLocks noChangeArrowheads="1"/>
          </p:cNvSpPr>
          <p:nvPr/>
        </p:nvSpPr>
        <p:spPr bwMode="auto">
          <a:xfrm>
            <a:off x="1130193" y="3716338"/>
            <a:ext cx="3198311" cy="369332"/>
          </a:xfrm>
          <a:prstGeom prst="rect">
            <a:avLst/>
          </a:prstGeom>
          <a:noFill/>
          <a:ln w="9525">
            <a:noFill/>
            <a:miter lim="800000"/>
            <a:headEnd/>
            <a:tailEnd/>
          </a:ln>
        </p:spPr>
        <p:txBody>
          <a:bodyPr wrap="none">
            <a:spAutoFit/>
          </a:bodyPr>
          <a:lstStyle/>
          <a:p>
            <a:pPr defTabSz="457200"/>
            <a:r>
              <a:rPr lang="es-MX" dirty="0" smtClean="0">
                <a:solidFill>
                  <a:prstClr val="white"/>
                </a:solidFill>
                <a:latin typeface="Myriad Pro"/>
                <a:ea typeface="MS PGothic" pitchFamily="34" charset="-128"/>
                <a:cs typeface="Arial" pitchFamily="34" charset="0"/>
              </a:rPr>
              <a:t>Economía dinámica y </a:t>
            </a:r>
            <a:r>
              <a:rPr lang="es-MX" dirty="0">
                <a:solidFill>
                  <a:prstClr val="white"/>
                </a:solidFill>
                <a:latin typeface="Myriad Pro"/>
                <a:ea typeface="MS PGothic" pitchFamily="34" charset="-128"/>
                <a:cs typeface="Arial" pitchFamily="34" charset="0"/>
              </a:rPr>
              <a:t>estable</a:t>
            </a:r>
          </a:p>
        </p:txBody>
      </p:sp>
      <p:sp>
        <p:nvSpPr>
          <p:cNvPr id="29" name="CuadroTexto 36"/>
          <p:cNvSpPr txBox="1">
            <a:spLocks noChangeArrowheads="1"/>
          </p:cNvSpPr>
          <p:nvPr/>
        </p:nvSpPr>
        <p:spPr bwMode="auto">
          <a:xfrm>
            <a:off x="1023831" y="1557338"/>
            <a:ext cx="3788217" cy="369332"/>
          </a:xfrm>
          <a:prstGeom prst="rect">
            <a:avLst/>
          </a:prstGeom>
          <a:noFill/>
          <a:ln w="9525">
            <a:noFill/>
            <a:miter lim="800000"/>
            <a:headEnd/>
            <a:tailEnd/>
          </a:ln>
        </p:spPr>
        <p:txBody>
          <a:bodyPr wrap="none">
            <a:spAutoFit/>
          </a:bodyPr>
          <a:lstStyle/>
          <a:p>
            <a:pPr defTabSz="457200"/>
            <a:r>
              <a:rPr lang="es-MX" dirty="0">
                <a:solidFill>
                  <a:prstClr val="white"/>
                </a:solidFill>
                <a:latin typeface="Myriad Pro"/>
                <a:ea typeface="MS PGothic" pitchFamily="34" charset="-128"/>
                <a:cs typeface="Arial" pitchFamily="34" charset="0"/>
              </a:rPr>
              <a:t>Sistema político estable y funcional</a:t>
            </a:r>
          </a:p>
        </p:txBody>
      </p:sp>
      <p:sp>
        <p:nvSpPr>
          <p:cNvPr id="30" name="CuadroTexto 37"/>
          <p:cNvSpPr txBox="1">
            <a:spLocks noChangeArrowheads="1"/>
          </p:cNvSpPr>
          <p:nvPr/>
        </p:nvSpPr>
        <p:spPr bwMode="auto">
          <a:xfrm>
            <a:off x="1168293" y="5516563"/>
            <a:ext cx="3441968" cy="369332"/>
          </a:xfrm>
          <a:prstGeom prst="rect">
            <a:avLst/>
          </a:prstGeom>
          <a:noFill/>
          <a:ln w="9525">
            <a:noFill/>
            <a:miter lim="800000"/>
            <a:headEnd/>
            <a:tailEnd/>
          </a:ln>
        </p:spPr>
        <p:txBody>
          <a:bodyPr wrap="none">
            <a:spAutoFit/>
          </a:bodyPr>
          <a:lstStyle/>
          <a:p>
            <a:pPr defTabSz="457200"/>
            <a:r>
              <a:rPr lang="es-MX">
                <a:solidFill>
                  <a:prstClr val="white"/>
                </a:solidFill>
                <a:latin typeface="Myriad Pro"/>
                <a:ea typeface="MS PGothic" pitchFamily="34" charset="-128"/>
                <a:cs typeface="Arial" pitchFamily="34" charset="0"/>
              </a:rPr>
              <a:t>Mercados de factores eficientes</a:t>
            </a:r>
          </a:p>
        </p:txBody>
      </p:sp>
      <p:sp>
        <p:nvSpPr>
          <p:cNvPr id="31" name="CuadroTexto 38"/>
          <p:cNvSpPr txBox="1">
            <a:spLocks noChangeArrowheads="1"/>
          </p:cNvSpPr>
          <p:nvPr/>
        </p:nvSpPr>
        <p:spPr bwMode="auto">
          <a:xfrm>
            <a:off x="1096856" y="2463800"/>
            <a:ext cx="4172937" cy="369332"/>
          </a:xfrm>
          <a:prstGeom prst="rect">
            <a:avLst/>
          </a:prstGeom>
          <a:noFill/>
          <a:ln w="9525">
            <a:noFill/>
            <a:miter lim="800000"/>
            <a:headEnd/>
            <a:tailEnd/>
          </a:ln>
        </p:spPr>
        <p:txBody>
          <a:bodyPr wrap="none">
            <a:spAutoFit/>
          </a:bodyPr>
          <a:lstStyle/>
          <a:p>
            <a:pPr defTabSz="457200"/>
            <a:r>
              <a:rPr lang="es-MX">
                <a:solidFill>
                  <a:prstClr val="white"/>
                </a:solidFill>
                <a:latin typeface="Myriad Pro"/>
                <a:ea typeface="MS PGothic" pitchFamily="34" charset="-128"/>
                <a:cs typeface="Arial" pitchFamily="34" charset="0"/>
              </a:rPr>
              <a:t>Sectores precursores de clase mundial</a:t>
            </a:r>
          </a:p>
        </p:txBody>
      </p:sp>
      <p:sp>
        <p:nvSpPr>
          <p:cNvPr id="32" name="CuadroTexto 39"/>
          <p:cNvSpPr txBox="1">
            <a:spLocks noChangeArrowheads="1"/>
          </p:cNvSpPr>
          <p:nvPr/>
        </p:nvSpPr>
        <p:spPr bwMode="auto">
          <a:xfrm>
            <a:off x="1115906" y="4183063"/>
            <a:ext cx="3377848" cy="369332"/>
          </a:xfrm>
          <a:prstGeom prst="rect">
            <a:avLst/>
          </a:prstGeom>
          <a:noFill/>
          <a:ln w="9525">
            <a:noFill/>
            <a:miter lim="800000"/>
            <a:headEnd/>
            <a:tailEnd/>
          </a:ln>
        </p:spPr>
        <p:txBody>
          <a:bodyPr wrap="none">
            <a:spAutoFit/>
          </a:bodyPr>
          <a:lstStyle/>
          <a:p>
            <a:pPr defTabSz="457200"/>
            <a:r>
              <a:rPr lang="es-MX">
                <a:solidFill>
                  <a:prstClr val="white"/>
                </a:solidFill>
                <a:latin typeface="Myriad Pro"/>
                <a:ea typeface="MS PGothic" pitchFamily="34" charset="-128"/>
                <a:cs typeface="Arial" pitchFamily="34" charset="0"/>
              </a:rPr>
              <a:t>Gobiernos eficientes y eficaces</a:t>
            </a:r>
          </a:p>
        </p:txBody>
      </p:sp>
      <p:sp>
        <p:nvSpPr>
          <p:cNvPr id="33" name="CuadroTexto 40"/>
          <p:cNvSpPr txBox="1">
            <a:spLocks noChangeArrowheads="1"/>
          </p:cNvSpPr>
          <p:nvPr/>
        </p:nvSpPr>
        <p:spPr bwMode="auto">
          <a:xfrm>
            <a:off x="1096856" y="2895600"/>
            <a:ext cx="5493812" cy="369332"/>
          </a:xfrm>
          <a:prstGeom prst="rect">
            <a:avLst/>
          </a:prstGeom>
          <a:noFill/>
          <a:ln w="9525">
            <a:noFill/>
            <a:miter lim="800000"/>
            <a:headEnd/>
            <a:tailEnd/>
          </a:ln>
        </p:spPr>
        <p:txBody>
          <a:bodyPr wrap="none">
            <a:spAutoFit/>
          </a:bodyPr>
          <a:lstStyle/>
          <a:p>
            <a:pPr defTabSz="457200"/>
            <a:r>
              <a:rPr lang="es-MX" dirty="0" smtClean="0">
                <a:solidFill>
                  <a:prstClr val="white"/>
                </a:solidFill>
                <a:latin typeface="Myriad Pro"/>
                <a:ea typeface="MS PGothic" pitchFamily="34" charset="-128"/>
                <a:cs typeface="Arial" pitchFamily="34" charset="0"/>
              </a:rPr>
              <a:t>Aprovechamiento de las Relaciones Internacionales</a:t>
            </a:r>
            <a:endParaRPr lang="es-MX" dirty="0">
              <a:solidFill>
                <a:prstClr val="white"/>
              </a:solidFill>
              <a:latin typeface="Myriad Pro"/>
              <a:ea typeface="MS PGothic" pitchFamily="34" charset="-128"/>
              <a:cs typeface="Arial" pitchFamily="34" charset="0"/>
            </a:endParaRPr>
          </a:p>
        </p:txBody>
      </p:sp>
      <p:sp>
        <p:nvSpPr>
          <p:cNvPr id="34" name="CuadroTexto 41"/>
          <p:cNvSpPr txBox="1">
            <a:spLocks noChangeArrowheads="1"/>
          </p:cNvSpPr>
          <p:nvPr/>
        </p:nvSpPr>
        <p:spPr bwMode="auto">
          <a:xfrm>
            <a:off x="1058756" y="1989138"/>
            <a:ext cx="5724644" cy="369332"/>
          </a:xfrm>
          <a:prstGeom prst="rect">
            <a:avLst/>
          </a:prstGeom>
          <a:noFill/>
          <a:ln w="9525">
            <a:noFill/>
            <a:miter lim="800000"/>
            <a:headEnd/>
            <a:tailEnd/>
          </a:ln>
        </p:spPr>
        <p:txBody>
          <a:bodyPr wrap="none">
            <a:spAutoFit/>
          </a:bodyPr>
          <a:lstStyle/>
          <a:p>
            <a:pPr defTabSz="457200"/>
            <a:r>
              <a:rPr lang="es-MX" dirty="0" smtClean="0">
                <a:solidFill>
                  <a:prstClr val="white"/>
                </a:solidFill>
                <a:latin typeface="Myriad Pro"/>
                <a:ea typeface="MS PGothic" pitchFamily="34" charset="-128"/>
                <a:cs typeface="Arial" pitchFamily="34" charset="0"/>
              </a:rPr>
              <a:t>Sofisticación e innovación de los sec. económicos 	</a:t>
            </a:r>
            <a:endParaRPr lang="es-MX" dirty="0">
              <a:solidFill>
                <a:prstClr val="white"/>
              </a:solidFill>
              <a:latin typeface="Myriad Pro"/>
              <a:ea typeface="MS PGothic" pitchFamily="34" charset="-128"/>
              <a:cs typeface="Arial" pitchFamily="34" charset="0"/>
            </a:endParaRPr>
          </a:p>
        </p:txBody>
      </p:sp>
      <p:grpSp>
        <p:nvGrpSpPr>
          <p:cNvPr id="35" name="Group 128"/>
          <p:cNvGrpSpPr>
            <a:grpSpLocks/>
          </p:cNvGrpSpPr>
          <p:nvPr/>
        </p:nvGrpSpPr>
        <p:grpSpPr bwMode="auto">
          <a:xfrm>
            <a:off x="468206" y="1536700"/>
            <a:ext cx="355600" cy="4298950"/>
            <a:chOff x="2977" y="972"/>
            <a:chExt cx="224" cy="2708"/>
          </a:xfrm>
        </p:grpSpPr>
        <p:pic>
          <p:nvPicPr>
            <p:cNvPr id="36" name="Picture 44"/>
            <p:cNvPicPr>
              <a:picLocks noChangeAspect="1"/>
            </p:cNvPicPr>
            <p:nvPr/>
          </p:nvPicPr>
          <p:blipFill>
            <a:blip r:embed="rId2" cstate="print"/>
            <a:srcRect/>
            <a:stretch>
              <a:fillRect/>
            </a:stretch>
          </p:blipFill>
          <p:spPr bwMode="auto">
            <a:xfrm>
              <a:off x="2980" y="972"/>
              <a:ext cx="221" cy="220"/>
            </a:xfrm>
            <a:prstGeom prst="rect">
              <a:avLst/>
            </a:prstGeom>
            <a:noFill/>
            <a:ln w="9525">
              <a:noFill/>
              <a:miter lim="800000"/>
              <a:headEnd/>
              <a:tailEnd/>
            </a:ln>
          </p:spPr>
        </p:pic>
        <p:pic>
          <p:nvPicPr>
            <p:cNvPr id="37" name="Picture 40"/>
            <p:cNvPicPr>
              <a:picLocks noChangeAspect="1"/>
            </p:cNvPicPr>
            <p:nvPr/>
          </p:nvPicPr>
          <p:blipFill>
            <a:blip r:embed="rId3" cstate="print"/>
            <a:srcRect/>
            <a:stretch>
              <a:fillRect/>
            </a:stretch>
          </p:blipFill>
          <p:spPr bwMode="auto">
            <a:xfrm>
              <a:off x="2977" y="2911"/>
              <a:ext cx="221" cy="220"/>
            </a:xfrm>
            <a:prstGeom prst="rect">
              <a:avLst/>
            </a:prstGeom>
            <a:noFill/>
            <a:ln w="9525">
              <a:noFill/>
              <a:miter lim="800000"/>
              <a:headEnd/>
              <a:tailEnd/>
            </a:ln>
          </p:spPr>
        </p:pic>
        <p:pic>
          <p:nvPicPr>
            <p:cNvPr id="38" name="Picture 41"/>
            <p:cNvPicPr>
              <a:picLocks noChangeAspect="1"/>
            </p:cNvPicPr>
            <p:nvPr/>
          </p:nvPicPr>
          <p:blipFill>
            <a:blip r:embed="rId4" cstate="print"/>
            <a:srcRect/>
            <a:stretch>
              <a:fillRect/>
            </a:stretch>
          </p:blipFill>
          <p:spPr bwMode="auto">
            <a:xfrm>
              <a:off x="2977" y="3185"/>
              <a:ext cx="221" cy="221"/>
            </a:xfrm>
            <a:prstGeom prst="rect">
              <a:avLst/>
            </a:prstGeom>
            <a:noFill/>
            <a:ln w="9525">
              <a:noFill/>
              <a:miter lim="800000"/>
              <a:headEnd/>
              <a:tailEnd/>
            </a:ln>
          </p:spPr>
        </p:pic>
        <p:pic>
          <p:nvPicPr>
            <p:cNvPr id="39" name="Picture 42"/>
            <p:cNvPicPr>
              <a:picLocks noChangeAspect="1"/>
            </p:cNvPicPr>
            <p:nvPr/>
          </p:nvPicPr>
          <p:blipFill>
            <a:blip r:embed="rId5" cstate="print"/>
            <a:srcRect/>
            <a:stretch>
              <a:fillRect/>
            </a:stretch>
          </p:blipFill>
          <p:spPr bwMode="auto">
            <a:xfrm>
              <a:off x="2980" y="2092"/>
              <a:ext cx="221" cy="220"/>
            </a:xfrm>
            <a:prstGeom prst="rect">
              <a:avLst/>
            </a:prstGeom>
            <a:noFill/>
            <a:ln w="9525">
              <a:noFill/>
              <a:miter lim="800000"/>
              <a:headEnd/>
              <a:tailEnd/>
            </a:ln>
          </p:spPr>
        </p:pic>
        <p:pic>
          <p:nvPicPr>
            <p:cNvPr id="40" name="Picture 43"/>
            <p:cNvPicPr>
              <a:picLocks noChangeAspect="1"/>
            </p:cNvPicPr>
            <p:nvPr/>
          </p:nvPicPr>
          <p:blipFill>
            <a:blip r:embed="rId6" cstate="print"/>
            <a:srcRect/>
            <a:stretch>
              <a:fillRect/>
            </a:stretch>
          </p:blipFill>
          <p:spPr bwMode="auto">
            <a:xfrm>
              <a:off x="2980" y="2356"/>
              <a:ext cx="221" cy="220"/>
            </a:xfrm>
            <a:prstGeom prst="rect">
              <a:avLst/>
            </a:prstGeom>
            <a:noFill/>
            <a:ln w="9525">
              <a:noFill/>
              <a:miter lim="800000"/>
              <a:headEnd/>
              <a:tailEnd/>
            </a:ln>
          </p:spPr>
        </p:pic>
        <p:pic>
          <p:nvPicPr>
            <p:cNvPr id="41" name="Picture 45"/>
            <p:cNvPicPr>
              <a:picLocks noChangeAspect="1"/>
            </p:cNvPicPr>
            <p:nvPr/>
          </p:nvPicPr>
          <p:blipFill>
            <a:blip r:embed="rId7" cstate="print"/>
            <a:srcRect/>
            <a:stretch>
              <a:fillRect/>
            </a:stretch>
          </p:blipFill>
          <p:spPr bwMode="auto">
            <a:xfrm>
              <a:off x="2977" y="3459"/>
              <a:ext cx="221" cy="221"/>
            </a:xfrm>
            <a:prstGeom prst="rect">
              <a:avLst/>
            </a:prstGeom>
            <a:noFill/>
            <a:ln w="9525">
              <a:noFill/>
              <a:miter lim="800000"/>
              <a:headEnd/>
              <a:tailEnd/>
            </a:ln>
          </p:spPr>
        </p:pic>
        <p:pic>
          <p:nvPicPr>
            <p:cNvPr id="42" name="Picture 46"/>
            <p:cNvPicPr>
              <a:picLocks noChangeAspect="1"/>
            </p:cNvPicPr>
            <p:nvPr/>
          </p:nvPicPr>
          <p:blipFill>
            <a:blip r:embed="rId8" cstate="print"/>
            <a:srcRect/>
            <a:stretch>
              <a:fillRect/>
            </a:stretch>
          </p:blipFill>
          <p:spPr bwMode="auto">
            <a:xfrm>
              <a:off x="2980" y="1547"/>
              <a:ext cx="221" cy="220"/>
            </a:xfrm>
            <a:prstGeom prst="rect">
              <a:avLst/>
            </a:prstGeom>
            <a:noFill/>
            <a:ln w="9525">
              <a:noFill/>
              <a:miter lim="800000"/>
              <a:headEnd/>
              <a:tailEnd/>
            </a:ln>
          </p:spPr>
        </p:pic>
        <p:pic>
          <p:nvPicPr>
            <p:cNvPr id="43" name="Picture 47"/>
            <p:cNvPicPr>
              <a:picLocks noChangeAspect="1"/>
            </p:cNvPicPr>
            <p:nvPr/>
          </p:nvPicPr>
          <p:blipFill>
            <a:blip r:embed="rId9" cstate="print"/>
            <a:srcRect/>
            <a:stretch>
              <a:fillRect/>
            </a:stretch>
          </p:blipFill>
          <p:spPr bwMode="auto">
            <a:xfrm>
              <a:off x="2977" y="2631"/>
              <a:ext cx="221" cy="220"/>
            </a:xfrm>
            <a:prstGeom prst="rect">
              <a:avLst/>
            </a:prstGeom>
            <a:noFill/>
            <a:ln w="9525">
              <a:noFill/>
              <a:miter lim="800000"/>
              <a:headEnd/>
              <a:tailEnd/>
            </a:ln>
          </p:spPr>
        </p:pic>
        <p:pic>
          <p:nvPicPr>
            <p:cNvPr id="44" name="Picture 48"/>
            <p:cNvPicPr>
              <a:picLocks noChangeAspect="1"/>
            </p:cNvPicPr>
            <p:nvPr/>
          </p:nvPicPr>
          <p:blipFill>
            <a:blip r:embed="rId10" cstate="print"/>
            <a:srcRect/>
            <a:stretch>
              <a:fillRect/>
            </a:stretch>
          </p:blipFill>
          <p:spPr bwMode="auto">
            <a:xfrm>
              <a:off x="2980" y="1821"/>
              <a:ext cx="221" cy="220"/>
            </a:xfrm>
            <a:prstGeom prst="rect">
              <a:avLst/>
            </a:prstGeom>
            <a:noFill/>
            <a:ln w="9525">
              <a:noFill/>
              <a:miter lim="800000"/>
              <a:headEnd/>
              <a:tailEnd/>
            </a:ln>
          </p:spPr>
        </p:pic>
        <p:pic>
          <p:nvPicPr>
            <p:cNvPr id="45" name="Picture 49"/>
            <p:cNvPicPr>
              <a:picLocks noChangeAspect="1"/>
            </p:cNvPicPr>
            <p:nvPr/>
          </p:nvPicPr>
          <p:blipFill>
            <a:blip r:embed="rId11" cstate="print"/>
            <a:srcRect/>
            <a:stretch>
              <a:fillRect/>
            </a:stretch>
          </p:blipFill>
          <p:spPr bwMode="auto">
            <a:xfrm>
              <a:off x="2980" y="1267"/>
              <a:ext cx="221" cy="220"/>
            </a:xfrm>
            <a:prstGeom prst="rect">
              <a:avLst/>
            </a:prstGeom>
            <a:noFill/>
            <a:ln w="9525">
              <a:noFill/>
              <a:miter lim="800000"/>
              <a:headEnd/>
              <a:tailEnd/>
            </a:ln>
          </p:spPr>
        </p:pic>
      </p:grpSp>
      <p:sp>
        <p:nvSpPr>
          <p:cNvPr id="47" name="Rectangle 14"/>
          <p:cNvSpPr>
            <a:spLocks noChangeArrowheads="1"/>
          </p:cNvSpPr>
          <p:nvPr/>
        </p:nvSpPr>
        <p:spPr bwMode="auto">
          <a:xfrm>
            <a:off x="264543" y="404813"/>
            <a:ext cx="1584088" cy="523220"/>
          </a:xfrm>
          <a:prstGeom prst="rect">
            <a:avLst/>
          </a:prstGeom>
          <a:noFill/>
          <a:ln w="9525" algn="ctr">
            <a:noFill/>
            <a:miter lim="800000"/>
            <a:headEnd/>
            <a:tailEnd/>
          </a:ln>
        </p:spPr>
        <p:txBody>
          <a:bodyPr wrap="none">
            <a:spAutoFit/>
          </a:bodyPr>
          <a:lstStyle/>
          <a:p>
            <a:pPr defTabSz="457200"/>
            <a:r>
              <a:rPr lang="es-MX" sz="2800" dirty="0" smtClean="0">
                <a:solidFill>
                  <a:prstClr val="white"/>
                </a:solidFill>
                <a:latin typeface="Myriad Pro"/>
                <a:ea typeface="MS PGothic" pitchFamily="34" charset="-128"/>
                <a:cs typeface="Tahoma" pitchFamily="34" charset="0"/>
              </a:rPr>
              <a:t>Factores</a:t>
            </a:r>
            <a:endParaRPr lang="es-MX" sz="2800" dirty="0">
              <a:solidFill>
                <a:prstClr val="white"/>
              </a:solidFill>
              <a:latin typeface="Myriad Pro"/>
              <a:ea typeface="MS PGothic" pitchFamily="34" charset="-128"/>
              <a:cs typeface="Tahoma" pitchFamily="34" charset="0"/>
            </a:endParaRPr>
          </a:p>
        </p:txBody>
      </p:sp>
    </p:spTree>
    <p:extLst>
      <p:ext uri="{BB962C8B-B14F-4D97-AF65-F5344CB8AC3E}">
        <p14:creationId xmlns:p14="http://schemas.microsoft.com/office/powerpoint/2010/main" val="352479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4"/>
          <p:cNvSpPr>
            <a:spLocks noChangeArrowheads="1"/>
          </p:cNvSpPr>
          <p:nvPr/>
        </p:nvSpPr>
        <p:spPr bwMode="auto">
          <a:xfrm>
            <a:off x="177649" y="139753"/>
            <a:ext cx="1569019" cy="338554"/>
          </a:xfrm>
          <a:prstGeom prst="rect">
            <a:avLst/>
          </a:prstGeom>
          <a:noFill/>
          <a:ln w="9525" algn="ctr">
            <a:noFill/>
            <a:miter lim="800000"/>
            <a:headEnd/>
            <a:tailEnd/>
          </a:ln>
        </p:spPr>
        <p:txBody>
          <a:bodyPr wrap="none">
            <a:spAutoFit/>
          </a:bodyPr>
          <a:lstStyle/>
          <a:p>
            <a:pPr defTabSz="457200"/>
            <a:r>
              <a:rPr lang="es-MX" sz="1600" dirty="0">
                <a:solidFill>
                  <a:prstClr val="white"/>
                </a:solidFill>
                <a:latin typeface="Myriad Pro"/>
                <a:ea typeface="MS PGothic" pitchFamily="34" charset="-128"/>
                <a:cs typeface="Tahoma" pitchFamily="34" charset="0"/>
              </a:rPr>
              <a:t>10 FACTORES</a:t>
            </a:r>
          </a:p>
        </p:txBody>
      </p:sp>
      <p:grpSp>
        <p:nvGrpSpPr>
          <p:cNvPr id="27" name="Group 16"/>
          <p:cNvGrpSpPr>
            <a:grpSpLocks/>
          </p:cNvGrpSpPr>
          <p:nvPr/>
        </p:nvGrpSpPr>
        <p:grpSpPr bwMode="auto">
          <a:xfrm>
            <a:off x="2295321" y="90488"/>
            <a:ext cx="6575425" cy="550862"/>
            <a:chOff x="1922463" y="3350154"/>
            <a:chExt cx="4722284" cy="431800"/>
          </a:xfrm>
        </p:grpSpPr>
        <p:pic>
          <p:nvPicPr>
            <p:cNvPr id="28" name="Picture 2"/>
            <p:cNvPicPr>
              <a:picLocks noChangeAspect="1" noChangeArrowheads="1"/>
            </p:cNvPicPr>
            <p:nvPr/>
          </p:nvPicPr>
          <p:blipFill>
            <a:blip r:embed="rId2" cstate="print"/>
            <a:srcRect/>
            <a:stretch>
              <a:fillRect/>
            </a:stretch>
          </p:blipFill>
          <p:spPr bwMode="auto">
            <a:xfrm>
              <a:off x="6212947" y="3350154"/>
              <a:ext cx="431800" cy="431800"/>
            </a:xfrm>
            <a:prstGeom prst="rect">
              <a:avLst/>
            </a:prstGeom>
            <a:noFill/>
            <a:ln w="9525">
              <a:noFill/>
              <a:miter lim="800000"/>
              <a:headEnd/>
              <a:tailEnd/>
            </a:ln>
          </p:spPr>
        </p:pic>
        <p:pic>
          <p:nvPicPr>
            <p:cNvPr id="29" name="Picture 3"/>
            <p:cNvPicPr>
              <a:picLocks noChangeAspect="1" noChangeArrowheads="1"/>
            </p:cNvPicPr>
            <p:nvPr/>
          </p:nvPicPr>
          <p:blipFill>
            <a:blip r:embed="rId3" cstate="print"/>
            <a:srcRect/>
            <a:stretch>
              <a:fillRect/>
            </a:stretch>
          </p:blipFill>
          <p:spPr bwMode="auto">
            <a:xfrm>
              <a:off x="5736223" y="3350154"/>
              <a:ext cx="431800" cy="431800"/>
            </a:xfrm>
            <a:prstGeom prst="rect">
              <a:avLst/>
            </a:prstGeom>
            <a:noFill/>
            <a:ln w="9525">
              <a:noFill/>
              <a:miter lim="800000"/>
              <a:headEnd/>
              <a:tailEnd/>
            </a:ln>
          </p:spPr>
        </p:pic>
        <p:pic>
          <p:nvPicPr>
            <p:cNvPr id="30" name="Picture 4"/>
            <p:cNvPicPr>
              <a:picLocks noChangeAspect="1" noChangeArrowheads="1"/>
            </p:cNvPicPr>
            <p:nvPr/>
          </p:nvPicPr>
          <p:blipFill>
            <a:blip r:embed="rId4" cstate="print"/>
            <a:srcRect/>
            <a:stretch>
              <a:fillRect/>
            </a:stretch>
          </p:blipFill>
          <p:spPr bwMode="auto">
            <a:xfrm>
              <a:off x="5259503" y="3350154"/>
              <a:ext cx="431800" cy="431800"/>
            </a:xfrm>
            <a:prstGeom prst="rect">
              <a:avLst/>
            </a:prstGeom>
            <a:noFill/>
            <a:ln w="9525">
              <a:noFill/>
              <a:miter lim="800000"/>
              <a:headEnd/>
              <a:tailEnd/>
            </a:ln>
          </p:spPr>
        </p:pic>
        <p:pic>
          <p:nvPicPr>
            <p:cNvPr id="31" name="Picture 5"/>
            <p:cNvPicPr>
              <a:picLocks noChangeAspect="1" noChangeArrowheads="1"/>
            </p:cNvPicPr>
            <p:nvPr/>
          </p:nvPicPr>
          <p:blipFill>
            <a:blip r:embed="rId5" cstate="print"/>
            <a:srcRect/>
            <a:stretch>
              <a:fillRect/>
            </a:stretch>
          </p:blipFill>
          <p:spPr bwMode="auto">
            <a:xfrm>
              <a:off x="4782783" y="3350154"/>
              <a:ext cx="431800" cy="431800"/>
            </a:xfrm>
            <a:prstGeom prst="rect">
              <a:avLst/>
            </a:prstGeom>
            <a:noFill/>
            <a:ln w="9525">
              <a:noFill/>
              <a:miter lim="800000"/>
              <a:headEnd/>
              <a:tailEnd/>
            </a:ln>
          </p:spPr>
        </p:pic>
        <p:pic>
          <p:nvPicPr>
            <p:cNvPr id="32" name="Picture 6"/>
            <p:cNvPicPr>
              <a:picLocks noChangeAspect="1" noChangeArrowheads="1"/>
            </p:cNvPicPr>
            <p:nvPr/>
          </p:nvPicPr>
          <p:blipFill>
            <a:blip r:embed="rId6" cstate="print"/>
            <a:srcRect/>
            <a:stretch>
              <a:fillRect/>
            </a:stretch>
          </p:blipFill>
          <p:spPr bwMode="auto">
            <a:xfrm>
              <a:off x="4306063" y="3350154"/>
              <a:ext cx="431800" cy="431800"/>
            </a:xfrm>
            <a:prstGeom prst="rect">
              <a:avLst/>
            </a:prstGeom>
            <a:noFill/>
            <a:ln w="9525">
              <a:noFill/>
              <a:miter lim="800000"/>
              <a:headEnd/>
              <a:tailEnd/>
            </a:ln>
          </p:spPr>
        </p:pic>
        <p:pic>
          <p:nvPicPr>
            <p:cNvPr id="33" name="Picture 7"/>
            <p:cNvPicPr>
              <a:picLocks noChangeAspect="1" noChangeArrowheads="1"/>
            </p:cNvPicPr>
            <p:nvPr/>
          </p:nvPicPr>
          <p:blipFill>
            <a:blip r:embed="rId7" cstate="print"/>
            <a:srcRect/>
            <a:stretch>
              <a:fillRect/>
            </a:stretch>
          </p:blipFill>
          <p:spPr bwMode="auto">
            <a:xfrm>
              <a:off x="3829343" y="3350154"/>
              <a:ext cx="431800" cy="431800"/>
            </a:xfrm>
            <a:prstGeom prst="rect">
              <a:avLst/>
            </a:prstGeom>
            <a:noFill/>
            <a:ln w="9525">
              <a:noFill/>
              <a:miter lim="800000"/>
              <a:headEnd/>
              <a:tailEnd/>
            </a:ln>
          </p:spPr>
        </p:pic>
        <p:pic>
          <p:nvPicPr>
            <p:cNvPr id="34" name="Picture 8"/>
            <p:cNvPicPr>
              <a:picLocks noChangeAspect="1" noChangeArrowheads="1"/>
            </p:cNvPicPr>
            <p:nvPr/>
          </p:nvPicPr>
          <p:blipFill>
            <a:blip r:embed="rId8" cstate="print"/>
            <a:srcRect/>
            <a:stretch>
              <a:fillRect/>
            </a:stretch>
          </p:blipFill>
          <p:spPr bwMode="auto">
            <a:xfrm>
              <a:off x="3352623" y="3350154"/>
              <a:ext cx="431800" cy="431800"/>
            </a:xfrm>
            <a:prstGeom prst="rect">
              <a:avLst/>
            </a:prstGeom>
            <a:noFill/>
            <a:ln w="9525">
              <a:noFill/>
              <a:miter lim="800000"/>
              <a:headEnd/>
              <a:tailEnd/>
            </a:ln>
          </p:spPr>
        </p:pic>
        <p:pic>
          <p:nvPicPr>
            <p:cNvPr id="35" name="Picture 9"/>
            <p:cNvPicPr>
              <a:picLocks noChangeAspect="1" noChangeArrowheads="1"/>
            </p:cNvPicPr>
            <p:nvPr/>
          </p:nvPicPr>
          <p:blipFill>
            <a:blip r:embed="rId9" cstate="print"/>
            <a:srcRect/>
            <a:stretch>
              <a:fillRect/>
            </a:stretch>
          </p:blipFill>
          <p:spPr bwMode="auto">
            <a:xfrm>
              <a:off x="2875903" y="3350154"/>
              <a:ext cx="431800" cy="431800"/>
            </a:xfrm>
            <a:prstGeom prst="rect">
              <a:avLst/>
            </a:prstGeom>
            <a:noFill/>
            <a:ln w="9525">
              <a:noFill/>
              <a:miter lim="800000"/>
              <a:headEnd/>
              <a:tailEnd/>
            </a:ln>
          </p:spPr>
        </p:pic>
        <p:pic>
          <p:nvPicPr>
            <p:cNvPr id="36" name="Picture 10"/>
            <p:cNvPicPr>
              <a:picLocks noChangeAspect="1" noChangeArrowheads="1"/>
            </p:cNvPicPr>
            <p:nvPr/>
          </p:nvPicPr>
          <p:blipFill>
            <a:blip r:embed="rId10" cstate="print"/>
            <a:srcRect/>
            <a:stretch>
              <a:fillRect/>
            </a:stretch>
          </p:blipFill>
          <p:spPr bwMode="auto">
            <a:xfrm>
              <a:off x="2399183" y="3350154"/>
              <a:ext cx="431800" cy="431800"/>
            </a:xfrm>
            <a:prstGeom prst="rect">
              <a:avLst/>
            </a:prstGeom>
            <a:noFill/>
            <a:ln w="9525">
              <a:noFill/>
              <a:miter lim="800000"/>
              <a:headEnd/>
              <a:tailEnd/>
            </a:ln>
          </p:spPr>
        </p:pic>
        <p:pic>
          <p:nvPicPr>
            <p:cNvPr id="37" name="Picture 11"/>
            <p:cNvPicPr>
              <a:picLocks noChangeAspect="1" noChangeArrowheads="1"/>
            </p:cNvPicPr>
            <p:nvPr/>
          </p:nvPicPr>
          <p:blipFill>
            <a:blip r:embed="rId11" cstate="print"/>
            <a:srcRect/>
            <a:stretch>
              <a:fillRect/>
            </a:stretch>
          </p:blipFill>
          <p:spPr bwMode="auto">
            <a:xfrm>
              <a:off x="1922463" y="3350154"/>
              <a:ext cx="431800" cy="431800"/>
            </a:xfrm>
            <a:prstGeom prst="rect">
              <a:avLst/>
            </a:prstGeom>
            <a:noFill/>
            <a:ln w="9525">
              <a:noFill/>
              <a:miter lim="800000"/>
              <a:headEnd/>
              <a:tailEnd/>
            </a:ln>
          </p:spPr>
        </p:pic>
      </p:grpSp>
      <p:sp>
        <p:nvSpPr>
          <p:cNvPr id="38" name="Rectangle 4"/>
          <p:cNvSpPr>
            <a:spLocks noChangeArrowheads="1"/>
          </p:cNvSpPr>
          <p:nvPr/>
        </p:nvSpPr>
        <p:spPr bwMode="auto">
          <a:xfrm>
            <a:off x="199370" y="365922"/>
            <a:ext cx="1591269" cy="338554"/>
          </a:xfrm>
          <a:prstGeom prst="rect">
            <a:avLst/>
          </a:prstGeom>
          <a:noFill/>
          <a:ln w="9525" algn="ctr">
            <a:noFill/>
            <a:miter lim="800000"/>
            <a:headEnd/>
            <a:tailEnd/>
          </a:ln>
        </p:spPr>
        <p:txBody>
          <a:bodyPr wrap="none">
            <a:spAutoFit/>
          </a:bodyPr>
          <a:lstStyle/>
          <a:p>
            <a:pPr defTabSz="457200"/>
            <a:r>
              <a:rPr lang="es-MX" sz="1600" dirty="0" smtClean="0">
                <a:solidFill>
                  <a:prstClr val="white"/>
                </a:solidFill>
                <a:latin typeface="Myriad Pro"/>
                <a:ea typeface="MS PGothic" pitchFamily="34" charset="-128"/>
                <a:cs typeface="Tahoma" pitchFamily="34" charset="0"/>
              </a:rPr>
              <a:t>88 </a:t>
            </a:r>
            <a:r>
              <a:rPr lang="es-MX" sz="1600" dirty="0">
                <a:solidFill>
                  <a:prstClr val="white"/>
                </a:solidFill>
                <a:latin typeface="Myriad Pro"/>
                <a:ea typeface="MS PGothic" pitchFamily="34" charset="-128"/>
                <a:cs typeface="Tahoma" pitchFamily="34" charset="0"/>
              </a:rPr>
              <a:t>VARIABLES</a:t>
            </a:r>
          </a:p>
        </p:txBody>
      </p:sp>
      <p:sp>
        <p:nvSpPr>
          <p:cNvPr id="39" name="Rounded Rectangle 38"/>
          <p:cNvSpPr/>
          <p:nvPr/>
        </p:nvSpPr>
        <p:spPr>
          <a:xfrm>
            <a:off x="4641490" y="795293"/>
            <a:ext cx="2083772" cy="2625204"/>
          </a:xfrm>
          <a:prstGeom prst="roundRect">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457200"/>
            <a:r>
              <a:rPr lang="es-ES" sz="1050" b="1" dirty="0">
                <a:solidFill>
                  <a:prstClr val="white"/>
                </a:solidFill>
                <a:latin typeface="Myriad Pro"/>
              </a:rPr>
              <a:t>Manejo sustentable del medio </a:t>
            </a:r>
            <a:r>
              <a:rPr lang="es-ES" sz="1050" b="1" dirty="0" smtClean="0">
                <a:solidFill>
                  <a:prstClr val="white"/>
                </a:solidFill>
                <a:latin typeface="Myriad Pro"/>
              </a:rPr>
              <a:t>ambiente</a:t>
            </a:r>
            <a:endParaRPr lang="es-ES" sz="900" dirty="0">
              <a:solidFill>
                <a:prstClr val="white"/>
              </a:solidFill>
              <a:latin typeface="Myriad Pro"/>
            </a:endParaRPr>
          </a:p>
          <a:p>
            <a:pPr marL="171450" indent="-171450" defTabSz="457200">
              <a:buFont typeface="Arial" panose="020B0604020202020204" pitchFamily="34" charset="0"/>
              <a:buChar char="•"/>
            </a:pPr>
            <a:r>
              <a:rPr lang="es-ES" sz="900" dirty="0">
                <a:solidFill>
                  <a:prstClr val="white"/>
                </a:solidFill>
                <a:latin typeface="Myriad Pro"/>
              </a:rPr>
              <a:t>Tasa de reforestación anual</a:t>
            </a:r>
          </a:p>
          <a:p>
            <a:pPr marL="171450" indent="-171450" defTabSz="457200">
              <a:buFont typeface="Arial" panose="020B0604020202020204" pitchFamily="34" charset="0"/>
              <a:buChar char="•"/>
            </a:pPr>
            <a:r>
              <a:rPr lang="es-ES" sz="900" dirty="0">
                <a:solidFill>
                  <a:prstClr val="white"/>
                </a:solidFill>
                <a:latin typeface="Myriad Pro"/>
              </a:rPr>
              <a:t>Fuentes de energía no contaminantes</a:t>
            </a:r>
          </a:p>
          <a:p>
            <a:pPr marL="171450" indent="-171450" defTabSz="457200">
              <a:buFont typeface="Arial" panose="020B0604020202020204" pitchFamily="34" charset="0"/>
              <a:buChar char="•"/>
            </a:pPr>
            <a:r>
              <a:rPr lang="es-ES" sz="900" dirty="0">
                <a:solidFill>
                  <a:prstClr val="white"/>
                </a:solidFill>
                <a:latin typeface="Myriad Pro"/>
              </a:rPr>
              <a:t>Emergencias industriales</a:t>
            </a:r>
          </a:p>
          <a:p>
            <a:pPr marL="171450" indent="-171450" defTabSz="457200">
              <a:buFont typeface="Arial" panose="020B0604020202020204" pitchFamily="34" charset="0"/>
              <a:buChar char="•"/>
            </a:pPr>
            <a:r>
              <a:rPr lang="es-ES" sz="900" dirty="0">
                <a:solidFill>
                  <a:prstClr val="white"/>
                </a:solidFill>
                <a:latin typeface="Myriad Pro"/>
              </a:rPr>
              <a:t>Áreas naturales protegidas</a:t>
            </a:r>
          </a:p>
          <a:p>
            <a:pPr marL="171450" indent="-171450" defTabSz="457200">
              <a:buFont typeface="Arial" panose="020B0604020202020204" pitchFamily="34" charset="0"/>
              <a:buChar char="•"/>
            </a:pPr>
            <a:r>
              <a:rPr lang="es-ES" sz="900" dirty="0">
                <a:solidFill>
                  <a:prstClr val="white"/>
                </a:solidFill>
                <a:latin typeface="Myriad Pro"/>
              </a:rPr>
              <a:t>Empresas certificadas como “limpia”</a:t>
            </a:r>
          </a:p>
          <a:p>
            <a:pPr marL="171450" indent="-171450" defTabSz="457200">
              <a:buFont typeface="Arial" panose="020B0604020202020204" pitchFamily="34" charset="0"/>
              <a:buChar char="•"/>
            </a:pPr>
            <a:r>
              <a:rPr lang="es-ES" sz="900" dirty="0">
                <a:solidFill>
                  <a:prstClr val="white"/>
                </a:solidFill>
                <a:latin typeface="Myriad Pro"/>
              </a:rPr>
              <a:t>Uso de agua en la agricultura</a:t>
            </a:r>
          </a:p>
          <a:p>
            <a:pPr marL="171450" indent="-171450" defTabSz="457200">
              <a:buFont typeface="Arial" panose="020B0604020202020204" pitchFamily="34" charset="0"/>
              <a:buChar char="•"/>
            </a:pPr>
            <a:r>
              <a:rPr lang="es-ES" sz="900" dirty="0">
                <a:solidFill>
                  <a:prstClr val="white"/>
                </a:solidFill>
                <a:latin typeface="Myriad Pro"/>
              </a:rPr>
              <a:t>Sobre-explotación de acuíferos</a:t>
            </a:r>
          </a:p>
          <a:p>
            <a:pPr marL="171450" indent="-171450" defTabSz="457200">
              <a:buFont typeface="Arial" panose="020B0604020202020204" pitchFamily="34" charset="0"/>
              <a:buChar char="•"/>
            </a:pPr>
            <a:r>
              <a:rPr lang="es-ES" sz="900" dirty="0">
                <a:solidFill>
                  <a:prstClr val="white"/>
                </a:solidFill>
                <a:latin typeface="Myriad Pro"/>
              </a:rPr>
              <a:t>Volumen tratado de aguas residuales</a:t>
            </a:r>
          </a:p>
          <a:p>
            <a:pPr marL="171450" indent="-171450" defTabSz="457200">
              <a:buFont typeface="Arial" panose="020B0604020202020204" pitchFamily="34" charset="0"/>
              <a:buChar char="•"/>
            </a:pPr>
            <a:r>
              <a:rPr lang="es-ES" sz="900" dirty="0">
                <a:solidFill>
                  <a:prstClr val="white"/>
                </a:solidFill>
                <a:latin typeface="Myriad Pro"/>
              </a:rPr>
              <a:t>Monitoreo de la calidad del aire</a:t>
            </a:r>
          </a:p>
          <a:p>
            <a:pPr marL="171450" indent="-171450" defTabSz="457200">
              <a:buFont typeface="Arial" panose="020B0604020202020204" pitchFamily="34" charset="0"/>
              <a:buChar char="•"/>
            </a:pPr>
            <a:r>
              <a:rPr lang="es-ES" sz="900" dirty="0">
                <a:solidFill>
                  <a:prstClr val="white"/>
                </a:solidFill>
                <a:latin typeface="Myriad Pro"/>
              </a:rPr>
              <a:t>Desastres naturales</a:t>
            </a:r>
          </a:p>
          <a:p>
            <a:pPr marL="171450" indent="-171450" defTabSz="457200">
              <a:buFont typeface="Arial" panose="020B0604020202020204" pitchFamily="34" charset="0"/>
              <a:buChar char="•"/>
            </a:pPr>
            <a:r>
              <a:rPr lang="es-ES" sz="900" dirty="0">
                <a:solidFill>
                  <a:prstClr val="white"/>
                </a:solidFill>
                <a:latin typeface="Myriad Pro"/>
              </a:rPr>
              <a:t>Manejo de basura</a:t>
            </a:r>
          </a:p>
        </p:txBody>
      </p:sp>
      <p:sp>
        <p:nvSpPr>
          <p:cNvPr id="41" name="Rounded Rectangle 40"/>
          <p:cNvSpPr/>
          <p:nvPr/>
        </p:nvSpPr>
        <p:spPr>
          <a:xfrm>
            <a:off x="2389914" y="3548993"/>
            <a:ext cx="2113267" cy="3186102"/>
          </a:xfrm>
          <a:prstGeom prst="roundRect">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457200"/>
            <a:r>
              <a:rPr lang="es-ES" sz="1050" b="1" dirty="0">
                <a:solidFill>
                  <a:prstClr val="white"/>
                </a:solidFill>
                <a:latin typeface="Myriad Pro"/>
              </a:rPr>
              <a:t>Sociedad incluyente, preparada y sana</a:t>
            </a:r>
          </a:p>
          <a:p>
            <a:pPr marL="171450" indent="-171450" defTabSz="457200">
              <a:buFont typeface="Arial" panose="020B0604020202020204" pitchFamily="34" charset="0"/>
              <a:buChar char="•"/>
            </a:pPr>
            <a:r>
              <a:rPr lang="es-ES" sz="900" dirty="0">
                <a:solidFill>
                  <a:prstClr val="white"/>
                </a:solidFill>
                <a:latin typeface="Myriad Pro"/>
              </a:rPr>
              <a:t>Población con acceso a drenaje</a:t>
            </a:r>
          </a:p>
          <a:p>
            <a:pPr marL="171450" indent="-171450" defTabSz="457200">
              <a:buFont typeface="Arial" panose="020B0604020202020204" pitchFamily="34" charset="0"/>
              <a:buChar char="•"/>
            </a:pPr>
            <a:r>
              <a:rPr lang="es-ES" sz="900" dirty="0">
                <a:solidFill>
                  <a:prstClr val="white"/>
                </a:solidFill>
                <a:latin typeface="Myriad Pro"/>
              </a:rPr>
              <a:t>Esperanza de vida al nacer</a:t>
            </a:r>
          </a:p>
          <a:p>
            <a:pPr marL="171450" indent="-171450" defTabSz="457200">
              <a:buFont typeface="Arial" panose="020B0604020202020204" pitchFamily="34" charset="0"/>
              <a:buChar char="•"/>
            </a:pPr>
            <a:r>
              <a:rPr lang="es-ES" sz="900" dirty="0">
                <a:solidFill>
                  <a:prstClr val="white"/>
                </a:solidFill>
                <a:latin typeface="Myriad Pro"/>
              </a:rPr>
              <a:t>Coeficiente de desigualdad entre los ingresos</a:t>
            </a:r>
          </a:p>
          <a:p>
            <a:pPr marL="171450" indent="-171450" defTabSz="457200">
              <a:buFont typeface="Arial" panose="020B0604020202020204" pitchFamily="34" charset="0"/>
              <a:buChar char="•"/>
            </a:pPr>
            <a:r>
              <a:rPr lang="es-ES" sz="900" dirty="0">
                <a:solidFill>
                  <a:prstClr val="white"/>
                </a:solidFill>
                <a:latin typeface="Myriad Pro"/>
              </a:rPr>
              <a:t>Muertes por desnutrición</a:t>
            </a:r>
          </a:p>
          <a:p>
            <a:pPr marL="171450" indent="-171450" defTabSz="457200">
              <a:buFont typeface="Arial" panose="020B0604020202020204" pitchFamily="34" charset="0"/>
              <a:buChar char="•"/>
            </a:pPr>
            <a:r>
              <a:rPr lang="es-ES" sz="900" dirty="0">
                <a:solidFill>
                  <a:prstClr val="white"/>
                </a:solidFill>
                <a:latin typeface="Myriad Pro"/>
              </a:rPr>
              <a:t>Participación laboral mujer</a:t>
            </a:r>
          </a:p>
          <a:p>
            <a:pPr marL="171450" indent="-171450" defTabSz="457200">
              <a:buFont typeface="Arial" panose="020B0604020202020204" pitchFamily="34" charset="0"/>
              <a:buChar char="•"/>
            </a:pPr>
            <a:r>
              <a:rPr lang="es-ES" sz="900" dirty="0">
                <a:solidFill>
                  <a:prstClr val="white"/>
                </a:solidFill>
                <a:latin typeface="Myriad Pro"/>
              </a:rPr>
              <a:t>Analfabetismo</a:t>
            </a:r>
          </a:p>
          <a:p>
            <a:pPr marL="171450" indent="-171450" defTabSz="457200">
              <a:buFont typeface="Arial" panose="020B0604020202020204" pitchFamily="34" charset="0"/>
              <a:buChar char="•"/>
            </a:pPr>
            <a:r>
              <a:rPr lang="es-ES" sz="900" dirty="0">
                <a:solidFill>
                  <a:prstClr val="white"/>
                </a:solidFill>
                <a:latin typeface="Myriad Pro"/>
              </a:rPr>
              <a:t>Eficiencia terminal en secundaria</a:t>
            </a:r>
          </a:p>
          <a:p>
            <a:pPr marL="171450" indent="-171450" defTabSz="457200">
              <a:buFont typeface="Arial" panose="020B0604020202020204" pitchFamily="34" charset="0"/>
              <a:buChar char="•"/>
            </a:pPr>
            <a:r>
              <a:rPr lang="es-ES" sz="900" dirty="0">
                <a:solidFill>
                  <a:prstClr val="white"/>
                </a:solidFill>
                <a:latin typeface="Myriad Pro"/>
              </a:rPr>
              <a:t>Calidad educativa</a:t>
            </a:r>
          </a:p>
          <a:p>
            <a:pPr marL="171450" indent="-171450" defTabSz="457200">
              <a:buFont typeface="Arial" panose="020B0604020202020204" pitchFamily="34" charset="0"/>
              <a:buChar char="•"/>
            </a:pPr>
            <a:r>
              <a:rPr lang="es-ES" sz="900" dirty="0">
                <a:solidFill>
                  <a:prstClr val="white"/>
                </a:solidFill>
                <a:latin typeface="Myriad Pro"/>
              </a:rPr>
              <a:t>PEA que ha recibido capacitación</a:t>
            </a:r>
          </a:p>
          <a:p>
            <a:pPr marL="171450" indent="-171450" defTabSz="457200">
              <a:buFont typeface="Arial" panose="020B0604020202020204" pitchFamily="34" charset="0"/>
              <a:buChar char="•"/>
            </a:pPr>
            <a:r>
              <a:rPr lang="es-ES" sz="900" dirty="0">
                <a:solidFill>
                  <a:prstClr val="white"/>
                </a:solidFill>
                <a:latin typeface="Myriad Pro"/>
              </a:rPr>
              <a:t>Población sin acceso a instituciones de salud</a:t>
            </a:r>
          </a:p>
          <a:p>
            <a:pPr marL="171450" indent="-171450" defTabSz="457200">
              <a:buFont typeface="Arial" panose="020B0604020202020204" pitchFamily="34" charset="0"/>
              <a:buChar char="•"/>
            </a:pPr>
            <a:r>
              <a:rPr lang="es-ES" sz="900" dirty="0">
                <a:solidFill>
                  <a:prstClr val="white"/>
                </a:solidFill>
                <a:latin typeface="Myriad Pro"/>
              </a:rPr>
              <a:t>Número de médicos por cada mil habitantes</a:t>
            </a:r>
          </a:p>
          <a:p>
            <a:pPr marL="171450" indent="-171450" defTabSz="457200">
              <a:buFont typeface="Arial" panose="020B0604020202020204" pitchFamily="34" charset="0"/>
              <a:buChar char="•"/>
            </a:pPr>
            <a:r>
              <a:rPr lang="es-ES" sz="900" dirty="0">
                <a:solidFill>
                  <a:prstClr val="white"/>
                </a:solidFill>
                <a:latin typeface="Myriad Pro"/>
              </a:rPr>
              <a:t>Atracción de talento</a:t>
            </a:r>
          </a:p>
          <a:p>
            <a:pPr marL="171450" indent="-171450" defTabSz="457200">
              <a:buFont typeface="Arial" panose="020B0604020202020204" pitchFamily="34" charset="0"/>
              <a:buChar char="•"/>
            </a:pPr>
            <a:r>
              <a:rPr lang="es-ES" sz="900" dirty="0">
                <a:solidFill>
                  <a:prstClr val="white"/>
                </a:solidFill>
                <a:latin typeface="Myriad Pro"/>
              </a:rPr>
              <a:t>Eficiencia terminal en preparatoria</a:t>
            </a:r>
          </a:p>
          <a:p>
            <a:pPr marL="171450" indent="-171450" defTabSz="457200">
              <a:buFont typeface="Arial" panose="020B0604020202020204" pitchFamily="34" charset="0"/>
              <a:buChar char="•"/>
            </a:pPr>
            <a:r>
              <a:rPr lang="es-ES" sz="900" dirty="0">
                <a:solidFill>
                  <a:prstClr val="white"/>
                </a:solidFill>
                <a:latin typeface="Myriad Pro"/>
              </a:rPr>
              <a:t>Equidad salarial</a:t>
            </a:r>
          </a:p>
        </p:txBody>
      </p:sp>
      <p:sp>
        <p:nvSpPr>
          <p:cNvPr id="42" name="Rounded Rectangle 41"/>
          <p:cNvSpPr/>
          <p:nvPr/>
        </p:nvSpPr>
        <p:spPr>
          <a:xfrm>
            <a:off x="2399743" y="789511"/>
            <a:ext cx="2113267" cy="2680146"/>
          </a:xfrm>
          <a:prstGeom prst="roundRect">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457200"/>
            <a:r>
              <a:rPr lang="es-ES" sz="1050" b="1" dirty="0">
                <a:solidFill>
                  <a:prstClr val="white"/>
                </a:solidFill>
                <a:latin typeface="Myriad Pro"/>
              </a:rPr>
              <a:t>Gobiernos eficientes y eficaces</a:t>
            </a:r>
          </a:p>
          <a:p>
            <a:pPr marL="171450" indent="-171450" defTabSz="457200">
              <a:buFont typeface="Arial" panose="020B0604020202020204" pitchFamily="34" charset="0"/>
              <a:buChar char="•"/>
            </a:pPr>
            <a:r>
              <a:rPr lang="es-ES" sz="900" dirty="0">
                <a:solidFill>
                  <a:prstClr val="white"/>
                </a:solidFill>
                <a:latin typeface="Myriad Pro"/>
              </a:rPr>
              <a:t>Índice de calidad de la transparencia</a:t>
            </a:r>
          </a:p>
          <a:p>
            <a:pPr marL="171450" indent="-171450" defTabSz="457200">
              <a:buFont typeface="Arial" panose="020B0604020202020204" pitchFamily="34" charset="0"/>
              <a:buChar char="•"/>
            </a:pPr>
            <a:r>
              <a:rPr lang="es-ES" sz="900" dirty="0">
                <a:solidFill>
                  <a:prstClr val="white"/>
                </a:solidFill>
                <a:latin typeface="Myriad Pro"/>
              </a:rPr>
              <a:t>Facilidad para abrir una empresa</a:t>
            </a:r>
          </a:p>
          <a:p>
            <a:pPr marL="171450" indent="-171450" defTabSz="457200">
              <a:buFont typeface="Arial" panose="020B0604020202020204" pitchFamily="34" charset="0"/>
              <a:buChar char="•"/>
            </a:pPr>
            <a:r>
              <a:rPr lang="es-ES" sz="900" dirty="0">
                <a:solidFill>
                  <a:prstClr val="white"/>
                </a:solidFill>
                <a:latin typeface="Myriad Pro"/>
              </a:rPr>
              <a:t>Agilidad del registro público</a:t>
            </a:r>
          </a:p>
          <a:p>
            <a:pPr marL="171450" indent="-171450" defTabSz="457200">
              <a:buFont typeface="Arial" panose="020B0604020202020204" pitchFamily="34" charset="0"/>
              <a:buChar char="•"/>
            </a:pPr>
            <a:r>
              <a:rPr lang="es-ES" sz="900" dirty="0">
                <a:solidFill>
                  <a:prstClr val="white"/>
                </a:solidFill>
                <a:latin typeface="Myriad Pro"/>
              </a:rPr>
              <a:t>Índice de calidad de e-</a:t>
            </a:r>
            <a:r>
              <a:rPr lang="es-ES" sz="900" dirty="0" err="1">
                <a:solidFill>
                  <a:prstClr val="white"/>
                </a:solidFill>
                <a:latin typeface="Myriad Pro"/>
              </a:rPr>
              <a:t>government</a:t>
            </a:r>
            <a:endParaRPr lang="es-ES" sz="900" dirty="0">
              <a:solidFill>
                <a:prstClr val="white"/>
              </a:solidFill>
              <a:latin typeface="Myriad Pro"/>
            </a:endParaRPr>
          </a:p>
          <a:p>
            <a:pPr marL="171450" indent="-171450" defTabSz="457200">
              <a:buFont typeface="Arial" panose="020B0604020202020204" pitchFamily="34" charset="0"/>
              <a:buChar char="•"/>
            </a:pPr>
            <a:r>
              <a:rPr lang="es-ES" sz="900" dirty="0">
                <a:solidFill>
                  <a:prstClr val="white"/>
                </a:solidFill>
                <a:latin typeface="Myriad Pro"/>
              </a:rPr>
              <a:t>Índice de formación presupuestal</a:t>
            </a:r>
          </a:p>
          <a:p>
            <a:pPr marL="171450" indent="-171450" defTabSz="457200">
              <a:buFont typeface="Arial" panose="020B0604020202020204" pitchFamily="34" charset="0"/>
              <a:buChar char="•"/>
            </a:pPr>
            <a:r>
              <a:rPr lang="es-ES" sz="900" dirty="0">
                <a:solidFill>
                  <a:prstClr val="white"/>
                </a:solidFill>
                <a:latin typeface="Myriad Pro"/>
              </a:rPr>
              <a:t>Autonomía fiscal</a:t>
            </a:r>
          </a:p>
          <a:p>
            <a:pPr marL="171450" indent="-171450" defTabSz="457200">
              <a:buFont typeface="Arial" panose="020B0604020202020204" pitchFamily="34" charset="0"/>
              <a:buChar char="•"/>
            </a:pPr>
            <a:r>
              <a:rPr lang="es-ES" sz="900" dirty="0">
                <a:solidFill>
                  <a:prstClr val="white"/>
                </a:solidFill>
                <a:latin typeface="Myriad Pro"/>
              </a:rPr>
              <a:t>Inversión en bienes informativos</a:t>
            </a:r>
          </a:p>
          <a:p>
            <a:pPr marL="171450" indent="-171450" defTabSz="457200">
              <a:buFont typeface="Arial" panose="020B0604020202020204" pitchFamily="34" charset="0"/>
              <a:buChar char="•"/>
            </a:pPr>
            <a:r>
              <a:rPr lang="es-ES" sz="900" dirty="0">
                <a:solidFill>
                  <a:prstClr val="white"/>
                </a:solidFill>
                <a:latin typeface="Myriad Pro"/>
              </a:rPr>
              <a:t>Eficiencia en recaudación</a:t>
            </a:r>
          </a:p>
          <a:p>
            <a:pPr marL="171450" indent="-171450" defTabSz="457200">
              <a:buFont typeface="Arial" panose="020B0604020202020204" pitchFamily="34" charset="0"/>
              <a:buChar char="•"/>
            </a:pPr>
            <a:r>
              <a:rPr lang="es-ES" sz="900" dirty="0">
                <a:solidFill>
                  <a:prstClr val="white"/>
                </a:solidFill>
                <a:latin typeface="Myriad Pro"/>
              </a:rPr>
              <a:t>Recaudación de tenencia</a:t>
            </a:r>
          </a:p>
          <a:p>
            <a:pPr marL="171450" indent="-171450" defTabSz="457200">
              <a:buFont typeface="Arial" panose="020B0604020202020204" pitchFamily="34" charset="0"/>
              <a:buChar char="•"/>
            </a:pPr>
            <a:r>
              <a:rPr lang="es-ES" sz="900" dirty="0">
                <a:solidFill>
                  <a:prstClr val="white"/>
                </a:solidFill>
                <a:latin typeface="Myriad Pro"/>
              </a:rPr>
              <a:t>Índice de corrupción y buen gobierno</a:t>
            </a:r>
          </a:p>
          <a:p>
            <a:pPr marL="171450" indent="-171450" defTabSz="457200">
              <a:buFont typeface="Arial" panose="020B0604020202020204" pitchFamily="34" charset="0"/>
              <a:buChar char="•"/>
            </a:pPr>
            <a:r>
              <a:rPr lang="es-ES" sz="900" dirty="0">
                <a:solidFill>
                  <a:prstClr val="white"/>
                </a:solidFill>
                <a:latin typeface="Myriad Pro"/>
              </a:rPr>
              <a:t>Mercado </a:t>
            </a:r>
            <a:r>
              <a:rPr lang="es-ES" sz="900" dirty="0" smtClean="0">
                <a:solidFill>
                  <a:prstClr val="white"/>
                </a:solidFill>
                <a:latin typeface="Myriad Pro"/>
              </a:rPr>
              <a:t>informal</a:t>
            </a:r>
            <a:endParaRPr lang="es-ES" sz="900" dirty="0">
              <a:solidFill>
                <a:prstClr val="white"/>
              </a:solidFill>
              <a:latin typeface="Myriad Pro"/>
            </a:endParaRPr>
          </a:p>
        </p:txBody>
      </p:sp>
      <p:sp>
        <p:nvSpPr>
          <p:cNvPr id="43" name="Rounded Rectangle 42"/>
          <p:cNvSpPr/>
          <p:nvPr/>
        </p:nvSpPr>
        <p:spPr>
          <a:xfrm>
            <a:off x="167809" y="1003455"/>
            <a:ext cx="2113267" cy="1956055"/>
          </a:xfrm>
          <a:prstGeom prst="roundRect">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457200"/>
            <a:endParaRPr lang="en-US">
              <a:solidFill>
                <a:prstClr val="white"/>
              </a:solidFill>
            </a:endParaRPr>
          </a:p>
        </p:txBody>
      </p:sp>
      <p:sp>
        <p:nvSpPr>
          <p:cNvPr id="44" name="Rounded Rectangle 43"/>
          <p:cNvSpPr/>
          <p:nvPr/>
        </p:nvSpPr>
        <p:spPr>
          <a:xfrm>
            <a:off x="4640342" y="5328854"/>
            <a:ext cx="2100200" cy="1394292"/>
          </a:xfrm>
          <a:prstGeom prst="roundRect">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457200"/>
            <a:r>
              <a:rPr lang="es-ES" sz="1050" b="1" dirty="0">
                <a:solidFill>
                  <a:prstClr val="white"/>
                </a:solidFill>
                <a:latin typeface="Myriad Pro"/>
              </a:rPr>
              <a:t>Sofisticación e innovación en los </a:t>
            </a:r>
            <a:r>
              <a:rPr lang="es-ES" sz="1050" b="1" dirty="0" smtClean="0">
                <a:solidFill>
                  <a:prstClr val="white"/>
                </a:solidFill>
                <a:latin typeface="Myriad Pro"/>
              </a:rPr>
              <a:t>Sectores Económicos</a:t>
            </a:r>
            <a:endParaRPr lang="es-ES" sz="1050" b="1" dirty="0">
              <a:solidFill>
                <a:prstClr val="white"/>
              </a:solidFill>
              <a:latin typeface="Myriad Pro"/>
            </a:endParaRPr>
          </a:p>
          <a:p>
            <a:pPr marL="171450" indent="-171450" defTabSz="457200">
              <a:buFont typeface="Arial" panose="020B0604020202020204" pitchFamily="34" charset="0"/>
              <a:buChar char="•"/>
            </a:pPr>
            <a:r>
              <a:rPr lang="es-ES" sz="900" dirty="0">
                <a:solidFill>
                  <a:prstClr val="white"/>
                </a:solidFill>
                <a:latin typeface="Myriad Pro"/>
              </a:rPr>
              <a:t>Patentes</a:t>
            </a:r>
          </a:p>
          <a:p>
            <a:pPr marL="171450" indent="-171450" defTabSz="457200">
              <a:buFont typeface="Arial" panose="020B0604020202020204" pitchFamily="34" charset="0"/>
              <a:buChar char="•"/>
            </a:pPr>
            <a:r>
              <a:rPr lang="es-ES" sz="900" dirty="0">
                <a:solidFill>
                  <a:prstClr val="white"/>
                </a:solidFill>
                <a:latin typeface="Myriad Pro"/>
              </a:rPr>
              <a:t>PIB Industrial</a:t>
            </a:r>
          </a:p>
          <a:p>
            <a:pPr marL="171450" indent="-171450" defTabSz="457200">
              <a:buFont typeface="Arial" panose="020B0604020202020204" pitchFamily="34" charset="0"/>
              <a:buChar char="•"/>
            </a:pPr>
            <a:r>
              <a:rPr lang="es-ES" sz="900" dirty="0">
                <a:solidFill>
                  <a:prstClr val="white"/>
                </a:solidFill>
                <a:latin typeface="Myriad Pro"/>
              </a:rPr>
              <a:t>PIB Servicios</a:t>
            </a:r>
          </a:p>
          <a:p>
            <a:pPr marL="171450" indent="-171450" defTabSz="457200">
              <a:buFont typeface="Arial" panose="020B0604020202020204" pitchFamily="34" charset="0"/>
              <a:buChar char="•"/>
            </a:pPr>
            <a:r>
              <a:rPr lang="es-ES" sz="900" dirty="0">
                <a:solidFill>
                  <a:prstClr val="white"/>
                </a:solidFill>
                <a:latin typeface="Myriad Pro"/>
              </a:rPr>
              <a:t>Número de empresas con ISO 9000</a:t>
            </a:r>
          </a:p>
          <a:p>
            <a:pPr marL="171450" indent="-171450" defTabSz="457200">
              <a:buFont typeface="Arial" panose="020B0604020202020204" pitchFamily="34" charset="0"/>
              <a:buChar char="•"/>
            </a:pPr>
            <a:r>
              <a:rPr lang="es-ES" sz="900" dirty="0">
                <a:solidFill>
                  <a:prstClr val="white"/>
                </a:solidFill>
                <a:latin typeface="Myriad Pro"/>
              </a:rPr>
              <a:t>Investigadores</a:t>
            </a:r>
          </a:p>
        </p:txBody>
      </p:sp>
      <p:sp>
        <p:nvSpPr>
          <p:cNvPr id="47" name="Rectangle 46"/>
          <p:cNvSpPr/>
          <p:nvPr/>
        </p:nvSpPr>
        <p:spPr>
          <a:xfrm>
            <a:off x="154074" y="1024300"/>
            <a:ext cx="2048341" cy="1938992"/>
          </a:xfrm>
          <a:prstGeom prst="rect">
            <a:avLst/>
          </a:prstGeom>
        </p:spPr>
        <p:txBody>
          <a:bodyPr wrap="square">
            <a:spAutoFit/>
          </a:bodyPr>
          <a:lstStyle/>
          <a:p>
            <a:pPr algn="ctr" defTabSz="457200"/>
            <a:r>
              <a:rPr lang="es-ES" sz="1050" b="1" dirty="0">
                <a:solidFill>
                  <a:prstClr val="white"/>
                </a:solidFill>
                <a:latin typeface="Myriad Pro"/>
                <a:cs typeface="Arial" pitchFamily="34" charset="0"/>
              </a:rPr>
              <a:t>Economía dinámica y </a:t>
            </a:r>
            <a:endParaRPr lang="es-ES" sz="1050" b="1" dirty="0" smtClean="0">
              <a:solidFill>
                <a:prstClr val="white"/>
              </a:solidFill>
              <a:latin typeface="Myriad Pro"/>
              <a:cs typeface="Arial" pitchFamily="34" charset="0"/>
            </a:endParaRPr>
          </a:p>
          <a:p>
            <a:pPr algn="ctr" defTabSz="457200"/>
            <a:r>
              <a:rPr lang="es-ES" sz="1050" b="1" dirty="0" smtClean="0">
                <a:solidFill>
                  <a:prstClr val="white"/>
                </a:solidFill>
                <a:latin typeface="Myriad Pro"/>
                <a:cs typeface="Arial" pitchFamily="34" charset="0"/>
              </a:rPr>
              <a:t>estable</a:t>
            </a:r>
            <a:endParaRPr lang="es-ES" sz="1050" b="1" dirty="0">
              <a:solidFill>
                <a:prstClr val="white"/>
              </a:solidFill>
              <a:latin typeface="Myriad Pro"/>
              <a:cs typeface="Arial" pitchFamily="34" charset="0"/>
            </a:endParaRPr>
          </a:p>
          <a:p>
            <a:pPr marL="171450" indent="-171450" defTabSz="457200">
              <a:buFont typeface="Arial" panose="020B0604020202020204" pitchFamily="34" charset="0"/>
              <a:buChar char="•"/>
            </a:pPr>
            <a:r>
              <a:rPr lang="es-ES" sz="900" dirty="0">
                <a:solidFill>
                  <a:prstClr val="white"/>
                </a:solidFill>
                <a:latin typeface="Myriad Pro"/>
                <a:cs typeface="Arial" pitchFamily="34" charset="0"/>
              </a:rPr>
              <a:t>Deuda directa</a:t>
            </a:r>
          </a:p>
          <a:p>
            <a:pPr marL="171450" indent="-171450" defTabSz="457200">
              <a:buFont typeface="Arial" panose="020B0604020202020204" pitchFamily="34" charset="0"/>
              <a:buChar char="•"/>
            </a:pPr>
            <a:r>
              <a:rPr lang="es-ES" sz="900" dirty="0">
                <a:solidFill>
                  <a:prstClr val="white"/>
                </a:solidFill>
                <a:latin typeface="Myriad Pro"/>
                <a:cs typeface="Arial" pitchFamily="34" charset="0"/>
              </a:rPr>
              <a:t>Pasivos Promedio del Gobierno</a:t>
            </a:r>
          </a:p>
          <a:p>
            <a:pPr marL="171450" indent="-171450" defTabSz="457200">
              <a:buFont typeface="Arial" panose="020B0604020202020204" pitchFamily="34" charset="0"/>
              <a:buChar char="•"/>
            </a:pPr>
            <a:r>
              <a:rPr lang="es-ES" sz="900" dirty="0">
                <a:solidFill>
                  <a:prstClr val="white"/>
                </a:solidFill>
                <a:latin typeface="Myriad Pro"/>
                <a:cs typeface="Arial" pitchFamily="34" charset="0"/>
              </a:rPr>
              <a:t>Tasa de dependencia económica</a:t>
            </a:r>
          </a:p>
          <a:p>
            <a:pPr marL="171450" indent="-171450" defTabSz="457200">
              <a:buFont typeface="Arial" panose="020B0604020202020204" pitchFamily="34" charset="0"/>
              <a:buChar char="•"/>
            </a:pPr>
            <a:r>
              <a:rPr lang="es-ES" sz="900" dirty="0">
                <a:solidFill>
                  <a:prstClr val="white"/>
                </a:solidFill>
                <a:latin typeface="Myriad Pro"/>
                <a:cs typeface="Arial" pitchFamily="34" charset="0"/>
              </a:rPr>
              <a:t>Crecimiento promedio del PIB</a:t>
            </a:r>
          </a:p>
          <a:p>
            <a:pPr marL="171450" indent="-171450" defTabSz="457200">
              <a:buFont typeface="Arial" panose="020B0604020202020204" pitchFamily="34" charset="0"/>
              <a:buChar char="•"/>
            </a:pPr>
            <a:r>
              <a:rPr lang="es-ES" sz="900" dirty="0">
                <a:solidFill>
                  <a:prstClr val="white"/>
                </a:solidFill>
                <a:latin typeface="Myriad Pro"/>
                <a:cs typeface="Arial" pitchFamily="34" charset="0"/>
              </a:rPr>
              <a:t>Deuda como porcentaje de los ingresos</a:t>
            </a:r>
          </a:p>
          <a:p>
            <a:pPr marL="171450" indent="-171450" defTabSz="457200">
              <a:buFont typeface="Arial" panose="020B0604020202020204" pitchFamily="34" charset="0"/>
              <a:buChar char="•"/>
            </a:pPr>
            <a:r>
              <a:rPr lang="es-ES" sz="900" dirty="0">
                <a:solidFill>
                  <a:prstClr val="white"/>
                </a:solidFill>
                <a:latin typeface="Myriad Pro"/>
                <a:cs typeface="Arial" pitchFamily="34" charset="0"/>
              </a:rPr>
              <a:t>PIB per cápita</a:t>
            </a:r>
          </a:p>
          <a:p>
            <a:pPr marL="171450" indent="-171450" defTabSz="457200">
              <a:buFont typeface="Arial" panose="020B0604020202020204" pitchFamily="34" charset="0"/>
              <a:buChar char="•"/>
            </a:pPr>
            <a:r>
              <a:rPr lang="es-ES" sz="900" dirty="0">
                <a:solidFill>
                  <a:prstClr val="white"/>
                </a:solidFill>
                <a:latin typeface="Myriad Pro"/>
                <a:cs typeface="Arial" pitchFamily="34" charset="0"/>
              </a:rPr>
              <a:t>Participación laboral PEA/población </a:t>
            </a:r>
          </a:p>
          <a:p>
            <a:pPr marL="171450" indent="-171450" defTabSz="457200">
              <a:buFont typeface="Arial" panose="020B0604020202020204" pitchFamily="34" charset="0"/>
              <a:buChar char="•"/>
            </a:pPr>
            <a:r>
              <a:rPr lang="es-ES" sz="900" dirty="0">
                <a:solidFill>
                  <a:prstClr val="white"/>
                </a:solidFill>
                <a:latin typeface="Myriad Pro"/>
                <a:cs typeface="Arial" pitchFamily="34" charset="0"/>
              </a:rPr>
              <a:t>Plazo promedio de vencimiento de la deuda</a:t>
            </a:r>
          </a:p>
        </p:txBody>
      </p:sp>
      <p:sp>
        <p:nvSpPr>
          <p:cNvPr id="48" name="Rounded Rectangle 47"/>
          <p:cNvSpPr/>
          <p:nvPr/>
        </p:nvSpPr>
        <p:spPr>
          <a:xfrm>
            <a:off x="6848839" y="814090"/>
            <a:ext cx="2113267" cy="2214244"/>
          </a:xfrm>
          <a:prstGeom prst="roundRect">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457200"/>
            <a:r>
              <a:rPr lang="es-ES" sz="1050" b="1" dirty="0">
                <a:solidFill>
                  <a:prstClr val="white"/>
                </a:solidFill>
                <a:latin typeface="Myriad Pro"/>
              </a:rPr>
              <a:t>Sistema de Derecho Confiable y Objetivo</a:t>
            </a:r>
          </a:p>
          <a:p>
            <a:pPr marL="171450" indent="-171450" defTabSz="457200">
              <a:buFont typeface="Arial" panose="020B0604020202020204" pitchFamily="34" charset="0"/>
              <a:buChar char="•"/>
            </a:pPr>
            <a:r>
              <a:rPr lang="es-ES" sz="900" dirty="0">
                <a:solidFill>
                  <a:prstClr val="white"/>
                </a:solidFill>
                <a:latin typeface="Myriad Pro"/>
              </a:rPr>
              <a:t>Incidencia delictiva</a:t>
            </a:r>
          </a:p>
          <a:p>
            <a:pPr marL="171450" indent="-171450" defTabSz="457200">
              <a:buFont typeface="Arial" panose="020B0604020202020204" pitchFamily="34" charset="0"/>
              <a:buChar char="•"/>
            </a:pPr>
            <a:r>
              <a:rPr lang="es-ES" sz="900" dirty="0">
                <a:solidFill>
                  <a:prstClr val="white"/>
                </a:solidFill>
                <a:latin typeface="Myriad Pro"/>
              </a:rPr>
              <a:t>Percepción sobre seguridad</a:t>
            </a:r>
          </a:p>
          <a:p>
            <a:pPr marL="171450" indent="-171450" defTabSz="457200">
              <a:buFont typeface="Arial" panose="020B0604020202020204" pitchFamily="34" charset="0"/>
              <a:buChar char="•"/>
            </a:pPr>
            <a:r>
              <a:rPr lang="es-ES" sz="900" dirty="0">
                <a:solidFill>
                  <a:prstClr val="white"/>
                </a:solidFill>
                <a:latin typeface="Myriad Pro"/>
              </a:rPr>
              <a:t>Imparcialidad de los jueces</a:t>
            </a:r>
          </a:p>
          <a:p>
            <a:pPr marL="171450" indent="-171450" defTabSz="457200">
              <a:buFont typeface="Arial" panose="020B0604020202020204" pitchFamily="34" charset="0"/>
              <a:buChar char="•"/>
            </a:pPr>
            <a:r>
              <a:rPr lang="es-ES" sz="900" dirty="0">
                <a:solidFill>
                  <a:prstClr val="white"/>
                </a:solidFill>
                <a:latin typeface="Myriad Pro"/>
              </a:rPr>
              <a:t>Calidad institucional de la justicia</a:t>
            </a:r>
          </a:p>
          <a:p>
            <a:pPr marL="171450" indent="-171450" defTabSz="457200">
              <a:buFont typeface="Arial" panose="020B0604020202020204" pitchFamily="34" charset="0"/>
              <a:buChar char="•"/>
            </a:pPr>
            <a:r>
              <a:rPr lang="es-ES" sz="900" dirty="0">
                <a:solidFill>
                  <a:prstClr val="white"/>
                </a:solidFill>
                <a:latin typeface="Myriad Pro"/>
              </a:rPr>
              <a:t>Duración de procedimientos mercantiles</a:t>
            </a:r>
          </a:p>
          <a:p>
            <a:pPr marL="171450" indent="-171450" defTabSz="457200">
              <a:buFont typeface="Arial" panose="020B0604020202020204" pitchFamily="34" charset="0"/>
              <a:buChar char="•"/>
            </a:pPr>
            <a:r>
              <a:rPr lang="es-ES" sz="900" dirty="0">
                <a:solidFill>
                  <a:prstClr val="white"/>
                </a:solidFill>
                <a:latin typeface="Myriad Pro"/>
              </a:rPr>
              <a:t>Índice de eficiencia en la ejecución de las sentencias</a:t>
            </a:r>
          </a:p>
          <a:p>
            <a:pPr marL="171450" indent="-171450" defTabSz="457200">
              <a:buFont typeface="Arial" panose="020B0604020202020204" pitchFamily="34" charset="0"/>
              <a:buChar char="•"/>
            </a:pPr>
            <a:r>
              <a:rPr lang="es-ES" sz="900" dirty="0">
                <a:solidFill>
                  <a:prstClr val="white"/>
                </a:solidFill>
                <a:latin typeface="Myriad Pro"/>
              </a:rPr>
              <a:t>Ejecución de contratos</a:t>
            </a:r>
          </a:p>
          <a:p>
            <a:pPr marL="171450" indent="-171450" defTabSz="457200">
              <a:buFont typeface="Arial" panose="020B0604020202020204" pitchFamily="34" charset="0"/>
              <a:buChar char="•"/>
            </a:pPr>
            <a:r>
              <a:rPr lang="es-ES" sz="900" dirty="0">
                <a:solidFill>
                  <a:prstClr val="white"/>
                </a:solidFill>
                <a:latin typeface="Myriad Pro"/>
              </a:rPr>
              <a:t>Notarías por cada 100 mil habitantes</a:t>
            </a:r>
          </a:p>
          <a:p>
            <a:pPr marL="171450" indent="-171450" defTabSz="457200">
              <a:buFont typeface="Arial" panose="020B0604020202020204" pitchFamily="34" charset="0"/>
              <a:buChar char="•"/>
            </a:pPr>
            <a:r>
              <a:rPr lang="es-ES" sz="900" dirty="0">
                <a:solidFill>
                  <a:prstClr val="white"/>
                </a:solidFill>
                <a:latin typeface="Myriad Pro"/>
              </a:rPr>
              <a:t>Tasa de Homicidios</a:t>
            </a:r>
          </a:p>
        </p:txBody>
      </p:sp>
      <p:sp>
        <p:nvSpPr>
          <p:cNvPr id="49" name="Rounded Rectangle 48"/>
          <p:cNvSpPr/>
          <p:nvPr/>
        </p:nvSpPr>
        <p:spPr>
          <a:xfrm>
            <a:off x="170275" y="3136486"/>
            <a:ext cx="2113267" cy="1757045"/>
          </a:xfrm>
          <a:prstGeom prst="roundRect">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457200"/>
            <a:r>
              <a:rPr lang="es-ES" sz="1050" b="1" dirty="0">
                <a:solidFill>
                  <a:prstClr val="white"/>
                </a:solidFill>
                <a:latin typeface="Myriad Pro"/>
              </a:rPr>
              <a:t>Mercados de factores eficientes</a:t>
            </a:r>
          </a:p>
          <a:p>
            <a:pPr marL="171450" indent="-171450" defTabSz="457200">
              <a:buFont typeface="Arial" panose="020B0604020202020204" pitchFamily="34" charset="0"/>
              <a:buChar char="•"/>
            </a:pPr>
            <a:r>
              <a:rPr lang="es-ES" sz="900" dirty="0">
                <a:solidFill>
                  <a:prstClr val="white"/>
                </a:solidFill>
                <a:latin typeface="Myriad Pro"/>
              </a:rPr>
              <a:t>Salarios promedio</a:t>
            </a:r>
          </a:p>
          <a:p>
            <a:pPr marL="171450" indent="-171450" defTabSz="457200">
              <a:buFont typeface="Arial" panose="020B0604020202020204" pitchFamily="34" charset="0"/>
              <a:buChar char="•"/>
            </a:pPr>
            <a:r>
              <a:rPr lang="es-ES" sz="900" dirty="0">
                <a:solidFill>
                  <a:prstClr val="white"/>
                </a:solidFill>
                <a:latin typeface="Myriad Pro"/>
              </a:rPr>
              <a:t>Productividad agrícola por </a:t>
            </a:r>
            <a:r>
              <a:rPr lang="es-ES" sz="900" dirty="0" smtClean="0">
                <a:solidFill>
                  <a:prstClr val="white"/>
                </a:solidFill>
                <a:latin typeface="Myriad Pro"/>
              </a:rPr>
              <a:t>hectárea</a:t>
            </a:r>
            <a:endParaRPr lang="es-ES" sz="900" dirty="0">
              <a:solidFill>
                <a:prstClr val="white"/>
              </a:solidFill>
              <a:latin typeface="Myriad Pro"/>
            </a:endParaRPr>
          </a:p>
          <a:p>
            <a:pPr marL="171450" indent="-171450" defTabSz="457200">
              <a:buFont typeface="Arial" panose="020B0604020202020204" pitchFamily="34" charset="0"/>
              <a:buChar char="•"/>
            </a:pPr>
            <a:r>
              <a:rPr lang="es-ES" sz="900" dirty="0">
                <a:solidFill>
                  <a:prstClr val="white"/>
                </a:solidFill>
                <a:latin typeface="Myriad Pro"/>
              </a:rPr>
              <a:t>Escolaridad</a:t>
            </a:r>
          </a:p>
          <a:p>
            <a:pPr marL="171450" indent="-171450" defTabSz="457200">
              <a:buFont typeface="Arial" panose="020B0604020202020204" pitchFamily="34" charset="0"/>
              <a:buChar char="•"/>
            </a:pPr>
            <a:r>
              <a:rPr lang="es-ES" sz="900" dirty="0">
                <a:solidFill>
                  <a:prstClr val="white"/>
                </a:solidFill>
                <a:latin typeface="Myriad Pro"/>
              </a:rPr>
              <a:t>Venta de inmuebles</a:t>
            </a:r>
          </a:p>
          <a:p>
            <a:pPr marL="171450" indent="-171450" defTabSz="457200">
              <a:buFont typeface="Arial" panose="020B0604020202020204" pitchFamily="34" charset="0"/>
              <a:buChar char="•"/>
            </a:pPr>
            <a:r>
              <a:rPr lang="es-ES" sz="900" dirty="0">
                <a:solidFill>
                  <a:prstClr val="white"/>
                </a:solidFill>
                <a:latin typeface="Myriad Pro"/>
              </a:rPr>
              <a:t>Productividad neta de los activos</a:t>
            </a:r>
          </a:p>
          <a:p>
            <a:pPr marL="171450" indent="-171450" defTabSz="457200">
              <a:buFont typeface="Arial" panose="020B0604020202020204" pitchFamily="34" charset="0"/>
              <a:buChar char="•"/>
            </a:pPr>
            <a:r>
              <a:rPr lang="es-ES" sz="900" dirty="0">
                <a:solidFill>
                  <a:prstClr val="white"/>
                </a:solidFill>
                <a:latin typeface="Myriad Pro"/>
              </a:rPr>
              <a:t>Disponibilidad de capital</a:t>
            </a:r>
          </a:p>
          <a:p>
            <a:pPr marL="171450" indent="-171450" defTabSz="457200">
              <a:buFont typeface="Arial" panose="020B0604020202020204" pitchFamily="34" charset="0"/>
              <a:buChar char="•"/>
            </a:pPr>
            <a:r>
              <a:rPr lang="es-ES" sz="900" dirty="0">
                <a:solidFill>
                  <a:prstClr val="white"/>
                </a:solidFill>
                <a:latin typeface="Myriad Pro"/>
              </a:rPr>
              <a:t>Densidad de las tierras agrícolas por trabajador</a:t>
            </a:r>
          </a:p>
        </p:txBody>
      </p:sp>
      <p:sp>
        <p:nvSpPr>
          <p:cNvPr id="50" name="Rounded Rectangle 49"/>
          <p:cNvSpPr/>
          <p:nvPr/>
        </p:nvSpPr>
        <p:spPr>
          <a:xfrm>
            <a:off x="149318" y="5093588"/>
            <a:ext cx="2113267" cy="1663647"/>
          </a:xfrm>
          <a:prstGeom prst="roundRect">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457200"/>
            <a:r>
              <a:rPr lang="es-ES" sz="1050" b="1" dirty="0">
                <a:solidFill>
                  <a:prstClr val="white"/>
                </a:solidFill>
                <a:latin typeface="Myriad Pro"/>
              </a:rPr>
              <a:t>Aprovechamiento de las Relaciones Internacionales</a:t>
            </a:r>
          </a:p>
          <a:p>
            <a:pPr marL="171450" indent="-171450" defTabSz="457200">
              <a:buFont typeface="Arial" panose="020B0604020202020204" pitchFamily="34" charset="0"/>
              <a:buChar char="•"/>
            </a:pPr>
            <a:r>
              <a:rPr lang="es-ES" sz="900" dirty="0">
                <a:solidFill>
                  <a:prstClr val="white"/>
                </a:solidFill>
                <a:latin typeface="Myriad Pro"/>
              </a:rPr>
              <a:t>Flujo de visitantes extranjeros</a:t>
            </a:r>
          </a:p>
          <a:p>
            <a:pPr marL="171450" indent="-171450" defTabSz="457200">
              <a:buFont typeface="Arial" panose="020B0604020202020204" pitchFamily="34" charset="0"/>
              <a:buChar char="•"/>
            </a:pPr>
            <a:r>
              <a:rPr lang="es-ES" sz="900" dirty="0">
                <a:solidFill>
                  <a:prstClr val="white"/>
                </a:solidFill>
                <a:latin typeface="Myriad Pro"/>
              </a:rPr>
              <a:t>Ingresos por turismo</a:t>
            </a:r>
          </a:p>
          <a:p>
            <a:pPr marL="171450" indent="-171450" defTabSz="457200">
              <a:buFont typeface="Arial" panose="020B0604020202020204" pitchFamily="34" charset="0"/>
              <a:buChar char="•"/>
            </a:pPr>
            <a:r>
              <a:rPr lang="es-ES" sz="900" dirty="0">
                <a:solidFill>
                  <a:prstClr val="white"/>
                </a:solidFill>
                <a:latin typeface="Myriad Pro"/>
              </a:rPr>
              <a:t>Intercambio comercial con el exterior</a:t>
            </a:r>
          </a:p>
          <a:p>
            <a:pPr marL="171450" indent="-171450" defTabSz="457200">
              <a:buFont typeface="Arial" panose="020B0604020202020204" pitchFamily="34" charset="0"/>
              <a:buChar char="•"/>
            </a:pPr>
            <a:r>
              <a:rPr lang="es-ES" sz="900" dirty="0">
                <a:solidFill>
                  <a:prstClr val="white"/>
                </a:solidFill>
                <a:latin typeface="Myriad Pro"/>
              </a:rPr>
              <a:t>Inversión extranjera directa(neta)</a:t>
            </a:r>
          </a:p>
          <a:p>
            <a:pPr marL="171450" indent="-171450" defTabSz="457200">
              <a:buFont typeface="Arial" panose="020B0604020202020204" pitchFamily="34" charset="0"/>
              <a:buChar char="•"/>
            </a:pPr>
            <a:r>
              <a:rPr lang="es-ES" sz="900" dirty="0">
                <a:solidFill>
                  <a:prstClr val="white"/>
                </a:solidFill>
                <a:latin typeface="Myriad Pro"/>
              </a:rPr>
              <a:t>Correspondencia enviada y recibida</a:t>
            </a:r>
          </a:p>
        </p:txBody>
      </p:sp>
      <p:sp>
        <p:nvSpPr>
          <p:cNvPr id="51" name="Rounded Rectangle 50"/>
          <p:cNvSpPr/>
          <p:nvPr/>
        </p:nvSpPr>
        <p:spPr>
          <a:xfrm>
            <a:off x="4646756" y="3640073"/>
            <a:ext cx="2113267" cy="1471909"/>
          </a:xfrm>
          <a:prstGeom prst="roundRect">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457200"/>
            <a:r>
              <a:rPr lang="es-ES" sz="1050" b="1" dirty="0">
                <a:solidFill>
                  <a:prstClr val="white"/>
                </a:solidFill>
                <a:latin typeface="Myriad Pro"/>
              </a:rPr>
              <a:t>Sistema Político estable y funcional</a:t>
            </a:r>
          </a:p>
          <a:p>
            <a:pPr marL="171450" indent="-171450" defTabSz="457200">
              <a:buFont typeface="Arial" panose="020B0604020202020204" pitchFamily="34" charset="0"/>
              <a:buChar char="•"/>
            </a:pPr>
            <a:r>
              <a:rPr lang="es-ES" sz="900" dirty="0">
                <a:solidFill>
                  <a:prstClr val="white"/>
                </a:solidFill>
                <a:latin typeface="Myriad Pro"/>
              </a:rPr>
              <a:t>Extensión de período gubernamental para presidentes municipales</a:t>
            </a:r>
          </a:p>
          <a:p>
            <a:pPr marL="171450" indent="-171450" defTabSz="457200">
              <a:buFont typeface="Arial" panose="020B0604020202020204" pitchFamily="34" charset="0"/>
              <a:buChar char="•"/>
            </a:pPr>
            <a:r>
              <a:rPr lang="es-ES" sz="900" dirty="0">
                <a:solidFill>
                  <a:prstClr val="white"/>
                </a:solidFill>
                <a:latin typeface="Myriad Pro"/>
              </a:rPr>
              <a:t>Participación ciudadana en las elecciones</a:t>
            </a:r>
          </a:p>
          <a:p>
            <a:pPr marL="171450" indent="-171450" defTabSz="457200">
              <a:buFont typeface="Arial" panose="020B0604020202020204" pitchFamily="34" charset="0"/>
              <a:buChar char="•"/>
            </a:pPr>
            <a:r>
              <a:rPr lang="es-ES" sz="900" dirty="0">
                <a:solidFill>
                  <a:prstClr val="white"/>
                </a:solidFill>
                <a:latin typeface="Myriad Pro"/>
              </a:rPr>
              <a:t>Secciones con atención especial % de casillas</a:t>
            </a:r>
          </a:p>
        </p:txBody>
      </p:sp>
      <p:sp>
        <p:nvSpPr>
          <p:cNvPr id="52" name="Rounded Rectangle 51"/>
          <p:cNvSpPr/>
          <p:nvPr/>
        </p:nvSpPr>
        <p:spPr>
          <a:xfrm>
            <a:off x="6858679" y="3161074"/>
            <a:ext cx="2113267" cy="3583850"/>
          </a:xfrm>
          <a:prstGeom prst="roundRect">
            <a:avLst/>
          </a:prstGeom>
          <a:solidFill>
            <a:schemeClr val="accent6"/>
          </a:solidFill>
        </p:spPr>
        <p:style>
          <a:lnRef idx="1">
            <a:schemeClr val="accent6"/>
          </a:lnRef>
          <a:fillRef idx="3">
            <a:schemeClr val="accent6"/>
          </a:fillRef>
          <a:effectRef idx="2">
            <a:schemeClr val="accent6"/>
          </a:effectRef>
          <a:fontRef idx="minor">
            <a:schemeClr val="lt1"/>
          </a:fontRef>
        </p:style>
        <p:txBody>
          <a:bodyPr rtlCol="0" anchor="ctr"/>
          <a:lstStyle/>
          <a:p>
            <a:pPr algn="ctr" defTabSz="457200"/>
            <a:r>
              <a:rPr lang="es-ES" sz="1050" b="1" dirty="0">
                <a:solidFill>
                  <a:prstClr val="white"/>
                </a:solidFill>
                <a:latin typeface="Myriad Pro"/>
              </a:rPr>
              <a:t>Sectores precursores de clase mundial</a:t>
            </a:r>
          </a:p>
          <a:p>
            <a:pPr marL="171450" indent="-171450" defTabSz="457200">
              <a:buFont typeface="Arial" panose="020B0604020202020204" pitchFamily="34" charset="0"/>
              <a:buChar char="•"/>
            </a:pPr>
            <a:r>
              <a:rPr lang="es-ES" sz="900" dirty="0">
                <a:solidFill>
                  <a:prstClr val="white"/>
                </a:solidFill>
                <a:latin typeface="Myriad Pro"/>
              </a:rPr>
              <a:t>Porcentaje de hogares con telefonía fija y TV de paga</a:t>
            </a:r>
          </a:p>
          <a:p>
            <a:pPr marL="171450" indent="-171450" defTabSz="457200">
              <a:buFont typeface="Arial" panose="020B0604020202020204" pitchFamily="34" charset="0"/>
              <a:buChar char="•"/>
            </a:pPr>
            <a:r>
              <a:rPr lang="es-ES" sz="900" dirty="0">
                <a:solidFill>
                  <a:prstClr val="white"/>
                </a:solidFill>
                <a:latin typeface="Myriad Pro"/>
              </a:rPr>
              <a:t>Penetración telefonía móvil</a:t>
            </a:r>
          </a:p>
          <a:p>
            <a:pPr marL="171450" indent="-171450" defTabSz="457200">
              <a:buFont typeface="Arial" panose="020B0604020202020204" pitchFamily="34" charset="0"/>
              <a:buChar char="•"/>
            </a:pPr>
            <a:r>
              <a:rPr lang="es-ES" sz="900" dirty="0">
                <a:solidFill>
                  <a:prstClr val="white"/>
                </a:solidFill>
                <a:latin typeface="Myriad Pro"/>
              </a:rPr>
              <a:t>Hogares con acceso a internet</a:t>
            </a:r>
          </a:p>
          <a:p>
            <a:pPr marL="171450" indent="-171450" defTabSz="457200">
              <a:buFont typeface="Arial" panose="020B0604020202020204" pitchFamily="34" charset="0"/>
              <a:buChar char="•"/>
            </a:pPr>
            <a:r>
              <a:rPr lang="es-ES" sz="900" dirty="0">
                <a:solidFill>
                  <a:prstClr val="white"/>
                </a:solidFill>
                <a:latin typeface="Myriad Pro"/>
              </a:rPr>
              <a:t>Cobertura de la banca</a:t>
            </a:r>
          </a:p>
          <a:p>
            <a:pPr marL="171450" indent="-171450" defTabSz="457200">
              <a:buFont typeface="Arial" panose="020B0604020202020204" pitchFamily="34" charset="0"/>
              <a:buChar char="•"/>
            </a:pPr>
            <a:r>
              <a:rPr lang="es-ES" sz="900" dirty="0">
                <a:solidFill>
                  <a:prstClr val="white"/>
                </a:solidFill>
                <a:latin typeface="Myriad Pro"/>
              </a:rPr>
              <a:t>Red carretera avanzada (carreteras de cuatro carriles)</a:t>
            </a:r>
          </a:p>
          <a:p>
            <a:pPr marL="171450" indent="-171450" defTabSz="457200">
              <a:buFont typeface="Arial" panose="020B0604020202020204" pitchFamily="34" charset="0"/>
              <a:buChar char="•"/>
            </a:pPr>
            <a:r>
              <a:rPr lang="es-ES" sz="900" dirty="0">
                <a:solidFill>
                  <a:prstClr val="white"/>
                </a:solidFill>
                <a:latin typeface="Myriad Pro"/>
              </a:rPr>
              <a:t>Accidentes por malas condiciones de vías</a:t>
            </a:r>
          </a:p>
          <a:p>
            <a:pPr marL="171450" indent="-171450" defTabSz="457200">
              <a:buFont typeface="Arial" panose="020B0604020202020204" pitchFamily="34" charset="0"/>
              <a:buChar char="•"/>
            </a:pPr>
            <a:r>
              <a:rPr lang="es-ES" sz="900" dirty="0">
                <a:solidFill>
                  <a:prstClr val="white"/>
                </a:solidFill>
                <a:latin typeface="Myriad Pro"/>
              </a:rPr>
              <a:t>Carga portuaria</a:t>
            </a:r>
          </a:p>
          <a:p>
            <a:pPr marL="171450" indent="-171450" defTabSz="457200">
              <a:buFont typeface="Arial" panose="020B0604020202020204" pitchFamily="34" charset="0"/>
              <a:buChar char="•"/>
            </a:pPr>
            <a:r>
              <a:rPr lang="es-ES" sz="900" dirty="0">
                <a:solidFill>
                  <a:prstClr val="white"/>
                </a:solidFill>
                <a:latin typeface="Myriad Pro"/>
              </a:rPr>
              <a:t>Número de vuelos</a:t>
            </a:r>
          </a:p>
          <a:p>
            <a:pPr marL="171450" indent="-171450" defTabSz="457200">
              <a:buFont typeface="Arial" panose="020B0604020202020204" pitchFamily="34" charset="0"/>
              <a:buChar char="•"/>
            </a:pPr>
            <a:r>
              <a:rPr lang="es-ES" sz="900" dirty="0">
                <a:solidFill>
                  <a:prstClr val="white"/>
                </a:solidFill>
                <a:latin typeface="Myriad Pro"/>
              </a:rPr>
              <a:t>Destinos aéreos</a:t>
            </a:r>
          </a:p>
          <a:p>
            <a:pPr marL="171450" indent="-171450" defTabSz="457200">
              <a:buFont typeface="Arial" panose="020B0604020202020204" pitchFamily="34" charset="0"/>
              <a:buChar char="•"/>
            </a:pPr>
            <a:r>
              <a:rPr lang="es-ES" sz="900" dirty="0">
                <a:solidFill>
                  <a:prstClr val="white"/>
                </a:solidFill>
                <a:latin typeface="Myriad Pro"/>
              </a:rPr>
              <a:t>Densidad del transporte público</a:t>
            </a:r>
          </a:p>
          <a:p>
            <a:pPr marL="171450" indent="-171450" defTabSz="457200">
              <a:buFont typeface="Arial" panose="020B0604020202020204" pitchFamily="34" charset="0"/>
              <a:buChar char="•"/>
            </a:pPr>
            <a:r>
              <a:rPr lang="es-ES" sz="900" dirty="0">
                <a:solidFill>
                  <a:prstClr val="white"/>
                </a:solidFill>
                <a:latin typeface="Myriad Pro"/>
              </a:rPr>
              <a:t>Tamaño del mercado hipotecario</a:t>
            </a:r>
          </a:p>
          <a:p>
            <a:pPr marL="171450" indent="-171450" defTabSz="457200">
              <a:buFont typeface="Arial" panose="020B0604020202020204" pitchFamily="34" charset="0"/>
              <a:buChar char="•"/>
            </a:pPr>
            <a:r>
              <a:rPr lang="es-ES" sz="900" dirty="0">
                <a:solidFill>
                  <a:prstClr val="white"/>
                </a:solidFill>
                <a:latin typeface="Myriad Pro"/>
              </a:rPr>
              <a:t>Penetración del sistema financiero privado</a:t>
            </a:r>
          </a:p>
          <a:p>
            <a:pPr marL="171450" indent="-171450" defTabSz="457200">
              <a:buFont typeface="Arial" panose="020B0604020202020204" pitchFamily="34" charset="0"/>
              <a:buChar char="•"/>
            </a:pPr>
            <a:r>
              <a:rPr lang="es-ES" sz="900" dirty="0">
                <a:solidFill>
                  <a:prstClr val="white"/>
                </a:solidFill>
                <a:latin typeface="Myriad Pro"/>
              </a:rPr>
              <a:t>Presencia de la banca comercial</a:t>
            </a:r>
          </a:p>
          <a:p>
            <a:pPr marL="171450" indent="-171450" defTabSz="457200">
              <a:buFont typeface="Arial" panose="020B0604020202020204" pitchFamily="34" charset="0"/>
              <a:buChar char="•"/>
            </a:pPr>
            <a:r>
              <a:rPr lang="es-ES" sz="900" dirty="0">
                <a:solidFill>
                  <a:prstClr val="white"/>
                </a:solidFill>
                <a:latin typeface="Myriad Pro"/>
              </a:rPr>
              <a:t>Penetración del seguro en la economía</a:t>
            </a:r>
          </a:p>
          <a:p>
            <a:pPr marL="171450" indent="-171450" defTabSz="457200">
              <a:buFont typeface="Arial" panose="020B0604020202020204" pitchFamily="34" charset="0"/>
              <a:buChar char="•"/>
            </a:pPr>
            <a:r>
              <a:rPr lang="es-ES" sz="900" dirty="0">
                <a:solidFill>
                  <a:prstClr val="white"/>
                </a:solidFill>
                <a:latin typeface="Myriad Pro"/>
              </a:rPr>
              <a:t>Disponibilidad de aeropuertos</a:t>
            </a:r>
          </a:p>
        </p:txBody>
      </p:sp>
    </p:spTree>
    <p:extLst>
      <p:ext uri="{BB962C8B-B14F-4D97-AF65-F5344CB8AC3E}">
        <p14:creationId xmlns:p14="http://schemas.microsoft.com/office/powerpoint/2010/main" val="35726109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71600" y="2060848"/>
            <a:ext cx="7345362" cy="1175209"/>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es-ES" sz="1800" b="1" dirty="0" smtClean="0">
                <a:solidFill>
                  <a:srgbClr val="FF0000"/>
                </a:solidFill>
                <a:latin typeface="Arial" pitchFamily="34" charset="0"/>
                <a:cs typeface="Arial" pitchFamily="34" charset="0"/>
              </a:rPr>
              <a:t>ANTECEDENTES</a:t>
            </a:r>
            <a:endParaRPr lang="es-ES" sz="1800" b="1"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20197954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CuadroTexto 3"/>
          <p:cNvSpPr txBox="1">
            <a:spLocks noChangeArrowheads="1"/>
          </p:cNvSpPr>
          <p:nvPr/>
        </p:nvSpPr>
        <p:spPr bwMode="auto">
          <a:xfrm>
            <a:off x="349252" y="340784"/>
            <a:ext cx="4200189" cy="1446550"/>
          </a:xfrm>
          <a:prstGeom prst="rect">
            <a:avLst/>
          </a:prstGeom>
          <a:noFill/>
          <a:ln w="9525">
            <a:noFill/>
            <a:miter lim="800000"/>
            <a:headEnd/>
            <a:tailEnd/>
          </a:ln>
        </p:spPr>
        <p:txBody>
          <a:bodyPr wrap="none">
            <a:spAutoFit/>
          </a:bodyPr>
          <a:lstStyle/>
          <a:p>
            <a:pPr defTabSz="457200"/>
            <a:r>
              <a:rPr lang="es-ES" sz="4400" b="1">
                <a:solidFill>
                  <a:srgbClr val="FFFFFF"/>
                </a:solidFill>
                <a:latin typeface="Myriad Pro" charset="0"/>
                <a:cs typeface="Arial" pitchFamily="34" charset="0"/>
              </a:rPr>
              <a:t>Variables</a:t>
            </a:r>
          </a:p>
          <a:p>
            <a:pPr defTabSz="457200"/>
            <a:r>
              <a:rPr lang="es-ES" sz="4400" b="1">
                <a:solidFill>
                  <a:srgbClr val="FFFFFF"/>
                </a:solidFill>
                <a:latin typeface="Myriad Pro" charset="0"/>
                <a:cs typeface="Arial" pitchFamily="34" charset="0"/>
              </a:rPr>
              <a:t>mayor impacto</a:t>
            </a:r>
          </a:p>
        </p:txBody>
      </p:sp>
      <p:sp>
        <p:nvSpPr>
          <p:cNvPr id="79875" name="Rectángulo 2"/>
          <p:cNvSpPr>
            <a:spLocks noChangeArrowheads="1"/>
          </p:cNvSpPr>
          <p:nvPr/>
        </p:nvSpPr>
        <p:spPr bwMode="auto">
          <a:xfrm>
            <a:off x="431800" y="2061634"/>
            <a:ext cx="6477000" cy="3582519"/>
          </a:xfrm>
          <a:prstGeom prst="rect">
            <a:avLst/>
          </a:prstGeom>
          <a:noFill/>
          <a:ln w="9525">
            <a:noFill/>
            <a:miter lim="800000"/>
            <a:headEnd/>
            <a:tailEnd/>
          </a:ln>
        </p:spPr>
        <p:txBody>
          <a:bodyPr>
            <a:spAutoFit/>
          </a:bodyPr>
          <a:lstStyle/>
          <a:p>
            <a:pPr marL="342900" indent="-342900" defTabSz="457200">
              <a:lnSpc>
                <a:spcPct val="140000"/>
              </a:lnSpc>
              <a:buFont typeface="Calibri" pitchFamily="34" charset="0"/>
              <a:buAutoNum type="arabicPeriod"/>
            </a:pPr>
            <a:r>
              <a:rPr lang="es-ES">
                <a:solidFill>
                  <a:srgbClr val="FFFFFF"/>
                </a:solidFill>
                <a:latin typeface="Calibri" pitchFamily="34" charset="0"/>
                <a:cs typeface="Arial" pitchFamily="34" charset="0"/>
              </a:rPr>
              <a:t>Patentes</a:t>
            </a:r>
          </a:p>
          <a:p>
            <a:pPr marL="342900" indent="-342900" defTabSz="457200">
              <a:lnSpc>
                <a:spcPct val="140000"/>
              </a:lnSpc>
              <a:buFont typeface="Calibri" pitchFamily="34" charset="0"/>
              <a:buAutoNum type="arabicPeriod"/>
            </a:pPr>
            <a:r>
              <a:rPr lang="es-ES">
                <a:solidFill>
                  <a:srgbClr val="FFFFFF"/>
                </a:solidFill>
                <a:latin typeface="Calibri" pitchFamily="34" charset="0"/>
                <a:cs typeface="Arial" pitchFamily="34" charset="0"/>
              </a:rPr>
              <a:t>Densidad de notarías</a:t>
            </a:r>
          </a:p>
          <a:p>
            <a:pPr marL="342900" indent="-342900" defTabSz="457200">
              <a:lnSpc>
                <a:spcPct val="140000"/>
              </a:lnSpc>
              <a:buFont typeface="Calibri" pitchFamily="34" charset="0"/>
              <a:buAutoNum type="arabicPeriod"/>
            </a:pPr>
            <a:r>
              <a:rPr lang="es-ES">
                <a:solidFill>
                  <a:srgbClr val="FFFFFF"/>
                </a:solidFill>
                <a:latin typeface="Calibri" pitchFamily="34" charset="0"/>
                <a:cs typeface="Arial" pitchFamily="34" charset="0"/>
              </a:rPr>
              <a:t>Grado promedio de escolaridad</a:t>
            </a:r>
          </a:p>
          <a:p>
            <a:pPr marL="342900" indent="-342900" defTabSz="457200">
              <a:lnSpc>
                <a:spcPct val="140000"/>
              </a:lnSpc>
              <a:buFont typeface="Calibri" pitchFamily="34" charset="0"/>
              <a:buAutoNum type="arabicPeriod"/>
            </a:pPr>
            <a:r>
              <a:rPr lang="es-ES">
                <a:solidFill>
                  <a:srgbClr val="FFFFFF"/>
                </a:solidFill>
                <a:latin typeface="Calibri" pitchFamily="34" charset="0"/>
                <a:cs typeface="Arial" pitchFamily="34" charset="0"/>
              </a:rPr>
              <a:t>Inversión extranjera directa</a:t>
            </a:r>
          </a:p>
          <a:p>
            <a:pPr marL="342900" indent="-342900" defTabSz="457200">
              <a:lnSpc>
                <a:spcPct val="140000"/>
              </a:lnSpc>
              <a:buFont typeface="Calibri" pitchFamily="34" charset="0"/>
              <a:buAutoNum type="arabicPeriod"/>
            </a:pPr>
            <a:r>
              <a:rPr lang="es-ES">
                <a:solidFill>
                  <a:srgbClr val="FFFFFF"/>
                </a:solidFill>
                <a:latin typeface="Calibri" pitchFamily="34" charset="0"/>
                <a:cs typeface="Arial" pitchFamily="34" charset="0"/>
              </a:rPr>
              <a:t>Facilidad para abrir una empresa</a:t>
            </a:r>
          </a:p>
          <a:p>
            <a:pPr marL="342900" indent="-342900" defTabSz="457200">
              <a:lnSpc>
                <a:spcPct val="140000"/>
              </a:lnSpc>
              <a:buFont typeface="Calibri" pitchFamily="34" charset="0"/>
              <a:buAutoNum type="arabicPeriod"/>
            </a:pPr>
            <a:r>
              <a:rPr lang="es-ES">
                <a:solidFill>
                  <a:srgbClr val="FFFFFF"/>
                </a:solidFill>
                <a:latin typeface="Calibri" pitchFamily="34" charset="0"/>
                <a:cs typeface="Arial" pitchFamily="34" charset="0"/>
              </a:rPr>
              <a:t>Porcentaje de hogares que cuentan con internet</a:t>
            </a:r>
          </a:p>
          <a:p>
            <a:pPr marL="342900" indent="-342900" defTabSz="457200">
              <a:lnSpc>
                <a:spcPct val="140000"/>
              </a:lnSpc>
              <a:buFont typeface="Calibri" pitchFamily="34" charset="0"/>
              <a:buAutoNum type="arabicPeriod"/>
            </a:pPr>
            <a:r>
              <a:rPr lang="es-ES">
                <a:solidFill>
                  <a:srgbClr val="FFFFFF"/>
                </a:solidFill>
                <a:latin typeface="Calibri" pitchFamily="34" charset="0"/>
                <a:cs typeface="Arial" pitchFamily="34" charset="0"/>
              </a:rPr>
              <a:t>Población sin acceso a instituciones de salud</a:t>
            </a:r>
          </a:p>
          <a:p>
            <a:pPr marL="342900" indent="-342900" defTabSz="457200">
              <a:lnSpc>
                <a:spcPct val="140000"/>
              </a:lnSpc>
              <a:buFont typeface="Calibri" pitchFamily="34" charset="0"/>
              <a:buAutoNum type="arabicPeriod"/>
            </a:pPr>
            <a:r>
              <a:rPr lang="es-ES">
                <a:solidFill>
                  <a:srgbClr val="FFFFFF"/>
                </a:solidFill>
                <a:latin typeface="Calibri" pitchFamily="34" charset="0"/>
                <a:cs typeface="Arial" pitchFamily="34" charset="0"/>
              </a:rPr>
              <a:t>Disponibilidad del capital</a:t>
            </a:r>
          </a:p>
          <a:p>
            <a:pPr marL="342900" indent="-342900" defTabSz="457200">
              <a:lnSpc>
                <a:spcPct val="140000"/>
              </a:lnSpc>
              <a:buFont typeface="Calibri" pitchFamily="34" charset="0"/>
              <a:buAutoNum type="arabicPeriod"/>
            </a:pPr>
            <a:r>
              <a:rPr lang="es-ES">
                <a:solidFill>
                  <a:srgbClr val="FFFFFF"/>
                </a:solidFill>
                <a:latin typeface="Calibri" pitchFamily="34" charset="0"/>
                <a:cs typeface="Arial" pitchFamily="34" charset="0"/>
              </a:rPr>
              <a:t>Ejecución de contratos</a:t>
            </a:r>
          </a:p>
        </p:txBody>
      </p:sp>
      <p:pic>
        <p:nvPicPr>
          <p:cNvPr id="79876" name="Imagen 6" descr="impacto2.png"/>
          <p:cNvPicPr>
            <a:picLocks noChangeAspect="1"/>
          </p:cNvPicPr>
          <p:nvPr/>
        </p:nvPicPr>
        <p:blipFill>
          <a:blip r:embed="rId2" cstate="print"/>
          <a:srcRect/>
          <a:stretch>
            <a:fillRect/>
          </a:stretch>
        </p:blipFill>
        <p:spPr bwMode="auto">
          <a:xfrm>
            <a:off x="6421440" y="2362202"/>
            <a:ext cx="1876425" cy="3213100"/>
          </a:xfrm>
          <a:prstGeom prst="rect">
            <a:avLst/>
          </a:prstGeom>
          <a:noFill/>
          <a:ln w="9525">
            <a:noFill/>
            <a:miter lim="800000"/>
            <a:headEnd/>
            <a:tailEnd/>
          </a:ln>
        </p:spPr>
      </p:pic>
    </p:spTree>
    <p:extLst>
      <p:ext uri="{BB962C8B-B14F-4D97-AF65-F5344CB8AC3E}">
        <p14:creationId xmlns:p14="http://schemas.microsoft.com/office/powerpoint/2010/main" val="40378652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4"/>
          <p:cNvSpPr>
            <a:spLocks noChangeArrowheads="1"/>
          </p:cNvSpPr>
          <p:nvPr/>
        </p:nvSpPr>
        <p:spPr bwMode="auto">
          <a:xfrm>
            <a:off x="1721176" y="3955653"/>
            <a:ext cx="5970587" cy="2376512"/>
          </a:xfrm>
          <a:prstGeom prst="rect">
            <a:avLst/>
          </a:prstGeom>
          <a:noFill/>
          <a:ln w="9525">
            <a:noFill/>
            <a:miter lim="800000"/>
            <a:headEnd/>
            <a:tailEnd/>
          </a:ln>
        </p:spPr>
        <p:txBody>
          <a:bodyPr anchor="ctr"/>
          <a:lstStyle/>
          <a:p>
            <a:pPr algn="ctr" defTabSz="457200">
              <a:lnSpc>
                <a:spcPct val="80000"/>
              </a:lnSpc>
              <a:spcBef>
                <a:spcPct val="55000"/>
              </a:spcBef>
            </a:pPr>
            <a:r>
              <a:rPr lang="es-ES_tradnl" altLang="ja-JP" sz="4000" b="1" dirty="0">
                <a:solidFill>
                  <a:prstClr val="white"/>
                </a:solidFill>
                <a:latin typeface="Myriad Pro"/>
                <a:cs typeface="Arial" pitchFamily="34" charset="0"/>
              </a:rPr>
              <a:t>P</a:t>
            </a:r>
            <a:r>
              <a:rPr lang="es-ES_tradnl" altLang="ja-JP" sz="4000" b="1" dirty="0" smtClean="0">
                <a:solidFill>
                  <a:prstClr val="white"/>
                </a:solidFill>
                <a:latin typeface="Myriad Pro"/>
                <a:cs typeface="Arial" pitchFamily="34" charset="0"/>
              </a:rPr>
              <a:t>rácticamente en todos </a:t>
            </a:r>
            <a:r>
              <a:rPr lang="es-ES_tradnl" altLang="ja-JP" sz="4000" b="1" dirty="0">
                <a:solidFill>
                  <a:prstClr val="white"/>
                </a:solidFill>
                <a:latin typeface="Myriad Pro"/>
                <a:cs typeface="Arial" pitchFamily="34" charset="0"/>
              </a:rPr>
              <a:t>los rubros seguimos cayendo con respecto a los países con los que competimos</a:t>
            </a:r>
          </a:p>
        </p:txBody>
      </p:sp>
      <p:pic>
        <p:nvPicPr>
          <p:cNvPr id="6" name="Picture 6" descr="http://www.seguroseguroseguro.es/wp-content/uploads/2012/06/grafica-pesimism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04347" y="430694"/>
            <a:ext cx="4968552"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5255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9"/>
          <p:cNvSpPr>
            <a:spLocks noChangeArrowheads="1"/>
          </p:cNvSpPr>
          <p:nvPr/>
        </p:nvSpPr>
        <p:spPr bwMode="auto">
          <a:xfrm>
            <a:off x="3463925" y="-74082"/>
            <a:ext cx="1250950" cy="1200329"/>
          </a:xfrm>
          <a:prstGeom prst="rect">
            <a:avLst/>
          </a:prstGeom>
          <a:noFill/>
          <a:ln w="9525" algn="ctr">
            <a:noFill/>
            <a:miter lim="800000"/>
            <a:headEnd/>
            <a:tailEnd/>
          </a:ln>
        </p:spPr>
        <p:txBody>
          <a:bodyPr>
            <a:spAutoFit/>
          </a:bodyPr>
          <a:lstStyle/>
          <a:p>
            <a:pPr>
              <a:defRPr/>
            </a:pPr>
            <a:r>
              <a:rPr lang="es-MX" sz="7200" dirty="0">
                <a:solidFill>
                  <a:srgbClr val="FFFFFF"/>
                </a:solidFill>
                <a:latin typeface="Calibri"/>
                <a:ea typeface="ＭＳ Ｐゴシック" pitchFamily="34" charset="-128"/>
                <a:cs typeface="Tahoma" pitchFamily="34" charset="0"/>
              </a:rPr>
              <a:t>32</a:t>
            </a:r>
          </a:p>
        </p:txBody>
      </p:sp>
      <p:sp>
        <p:nvSpPr>
          <p:cNvPr id="18435" name="Rectangle 3"/>
          <p:cNvSpPr>
            <a:spLocks noChangeArrowheads="1"/>
          </p:cNvSpPr>
          <p:nvPr/>
        </p:nvSpPr>
        <p:spPr bwMode="auto">
          <a:xfrm>
            <a:off x="1347788" y="5160435"/>
            <a:ext cx="6153150" cy="923330"/>
          </a:xfrm>
          <a:prstGeom prst="rect">
            <a:avLst/>
          </a:prstGeom>
          <a:noFill/>
          <a:ln w="9525">
            <a:noFill/>
            <a:miter lim="800000"/>
            <a:headEnd/>
            <a:tailEnd/>
          </a:ln>
        </p:spPr>
        <p:txBody>
          <a:bodyPr>
            <a:spAutoFit/>
          </a:bodyPr>
          <a:lstStyle/>
          <a:p>
            <a:pPr>
              <a:defRPr/>
            </a:pPr>
            <a:r>
              <a:rPr lang="es-ES" dirty="0">
                <a:solidFill>
                  <a:srgbClr val="FFFFFF"/>
                </a:solidFill>
                <a:latin typeface="Calibri"/>
                <a:ea typeface="ＭＳ Ｐゴシック" pitchFamily="34" charset="-128"/>
                <a:cs typeface="Tahoma" pitchFamily="34" charset="0"/>
              </a:rPr>
              <a:t>México no tiene un lugar privilegiado entre los 48 países que evalúa el IMCO y es superado por Perú, Chile, Costa Rica y Panamá tomando en cuenta solo los países de LATAM</a:t>
            </a:r>
          </a:p>
        </p:txBody>
      </p:sp>
      <p:sp>
        <p:nvSpPr>
          <p:cNvPr id="5" name="Donut 4"/>
          <p:cNvSpPr>
            <a:spLocks noChangeArrowheads="1"/>
          </p:cNvSpPr>
          <p:nvPr/>
        </p:nvSpPr>
        <p:spPr bwMode="auto">
          <a:xfrm>
            <a:off x="731222" y="2719917"/>
            <a:ext cx="450850" cy="497416"/>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a:defRPr/>
            </a:pPr>
            <a:endParaRPr lang="es-ES_tradnl" sz="2400" dirty="0">
              <a:solidFill>
                <a:srgbClr val="FFFFFF"/>
              </a:solidFill>
              <a:ea typeface="ＭＳ Ｐゴシック" charset="-128"/>
              <a:cs typeface="ＭＳ Ｐゴシック" charset="-128"/>
            </a:endParaRPr>
          </a:p>
        </p:txBody>
      </p:sp>
      <p:sp>
        <p:nvSpPr>
          <p:cNvPr id="6" name="Donut 5"/>
          <p:cNvSpPr>
            <a:spLocks noChangeArrowheads="1"/>
          </p:cNvSpPr>
          <p:nvPr/>
        </p:nvSpPr>
        <p:spPr bwMode="auto">
          <a:xfrm>
            <a:off x="1685309" y="2719917"/>
            <a:ext cx="452438" cy="497416"/>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a:defRPr/>
            </a:pPr>
            <a:endParaRPr lang="es-ES_tradnl" sz="2400" dirty="0">
              <a:solidFill>
                <a:srgbClr val="FFFFFF"/>
              </a:solidFill>
              <a:ea typeface="ＭＳ Ｐゴシック" charset="-128"/>
              <a:cs typeface="ＭＳ Ｐゴシック" charset="-128"/>
            </a:endParaRPr>
          </a:p>
        </p:txBody>
      </p:sp>
      <p:sp>
        <p:nvSpPr>
          <p:cNvPr id="7" name="Donut 6"/>
          <p:cNvSpPr>
            <a:spLocks noChangeArrowheads="1"/>
          </p:cNvSpPr>
          <p:nvPr/>
        </p:nvSpPr>
        <p:spPr bwMode="auto">
          <a:xfrm>
            <a:off x="2433022" y="3445936"/>
            <a:ext cx="450850" cy="497417"/>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a:defRPr/>
            </a:pPr>
            <a:endParaRPr lang="es-ES_tradnl" sz="2400" dirty="0">
              <a:solidFill>
                <a:srgbClr val="FFFFFF"/>
              </a:solidFill>
              <a:ea typeface="ＭＳ Ｐゴシック" charset="-128"/>
              <a:cs typeface="ＭＳ Ｐゴシック" charset="-128"/>
            </a:endParaRPr>
          </a:p>
        </p:txBody>
      </p:sp>
      <p:sp>
        <p:nvSpPr>
          <p:cNvPr id="8" name="Donut 7"/>
          <p:cNvSpPr>
            <a:spLocks noChangeArrowheads="1"/>
          </p:cNvSpPr>
          <p:nvPr/>
        </p:nvSpPr>
        <p:spPr bwMode="auto">
          <a:xfrm>
            <a:off x="3182322" y="2093384"/>
            <a:ext cx="450850" cy="499533"/>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a:defRPr/>
            </a:pPr>
            <a:endParaRPr lang="es-ES_tradnl" sz="2400" dirty="0">
              <a:solidFill>
                <a:srgbClr val="FFFFFF"/>
              </a:solidFill>
              <a:ea typeface="ＭＳ Ｐゴシック" charset="-128"/>
              <a:cs typeface="ＭＳ Ｐゴシック" charset="-128"/>
            </a:endParaRPr>
          </a:p>
        </p:txBody>
      </p:sp>
      <p:sp>
        <p:nvSpPr>
          <p:cNvPr id="9" name="Donut 8"/>
          <p:cNvSpPr>
            <a:spLocks noChangeArrowheads="1"/>
          </p:cNvSpPr>
          <p:nvPr/>
        </p:nvSpPr>
        <p:spPr bwMode="auto">
          <a:xfrm>
            <a:off x="4026875" y="2777069"/>
            <a:ext cx="452437" cy="497417"/>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a:defRPr/>
            </a:pPr>
            <a:endParaRPr lang="es-ES_tradnl" sz="2400" dirty="0">
              <a:solidFill>
                <a:srgbClr val="FFFFFF"/>
              </a:solidFill>
              <a:ea typeface="ＭＳ Ｐゴシック" charset="-128"/>
              <a:cs typeface="ＭＳ Ｐゴシック" charset="-128"/>
            </a:endParaRPr>
          </a:p>
        </p:txBody>
      </p:sp>
      <p:sp>
        <p:nvSpPr>
          <p:cNvPr id="10" name="Donut 9"/>
          <p:cNvSpPr>
            <a:spLocks noChangeArrowheads="1"/>
          </p:cNvSpPr>
          <p:nvPr/>
        </p:nvSpPr>
        <p:spPr bwMode="auto">
          <a:xfrm>
            <a:off x="4930159" y="3445936"/>
            <a:ext cx="450850" cy="497417"/>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a:defRPr/>
            </a:pPr>
            <a:endParaRPr lang="es-ES_tradnl" sz="2400" dirty="0">
              <a:solidFill>
                <a:srgbClr val="FFFFFF"/>
              </a:solidFill>
              <a:ea typeface="ＭＳ Ｐゴシック" charset="-128"/>
              <a:cs typeface="ＭＳ Ｐゴシック" charset="-128"/>
            </a:endParaRPr>
          </a:p>
        </p:txBody>
      </p:sp>
      <p:sp>
        <p:nvSpPr>
          <p:cNvPr id="11" name="Donut 10"/>
          <p:cNvSpPr>
            <a:spLocks noChangeArrowheads="1"/>
          </p:cNvSpPr>
          <p:nvPr/>
        </p:nvSpPr>
        <p:spPr bwMode="auto">
          <a:xfrm>
            <a:off x="5928697" y="3445936"/>
            <a:ext cx="450850" cy="497417"/>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B6DCDF"/>
            </a:solidFill>
            <a:miter lim="800000"/>
            <a:headEnd/>
            <a:tailEnd/>
          </a:ln>
          <a:effectLst>
            <a:outerShdw blurRad="63500" dist="23000" dir="5400000" rotWithShape="0">
              <a:srgbClr val="808080">
                <a:alpha val="34998"/>
              </a:srgbClr>
            </a:outerShdw>
          </a:effectLst>
        </p:spPr>
        <p:txBody>
          <a:bodyPr anchor="ctr"/>
          <a:lstStyle/>
          <a:p>
            <a:pPr>
              <a:defRPr/>
            </a:pPr>
            <a:endParaRPr lang="es-ES_tradnl" sz="2400" dirty="0">
              <a:solidFill>
                <a:srgbClr val="FFFFFF"/>
              </a:solidFill>
              <a:ea typeface="ＭＳ Ｐゴシック" charset="-128"/>
              <a:cs typeface="ＭＳ Ｐゴシック" charset="-128"/>
            </a:endParaRPr>
          </a:p>
        </p:txBody>
      </p:sp>
      <p:cxnSp>
        <p:nvCxnSpPr>
          <p:cNvPr id="20" name="Straight Connector 19"/>
          <p:cNvCxnSpPr>
            <a:cxnSpLocks noChangeShapeType="1"/>
            <a:stCxn id="5" idx="6"/>
            <a:endCxn id="6" idx="2"/>
          </p:cNvCxnSpPr>
          <p:nvPr/>
        </p:nvCxnSpPr>
        <p:spPr bwMode="auto">
          <a:xfrm>
            <a:off x="1182075" y="2969684"/>
            <a:ext cx="503237" cy="0"/>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cxnSp>
        <p:nvCxnSpPr>
          <p:cNvPr id="22" name="Straight Connector 21"/>
          <p:cNvCxnSpPr>
            <a:cxnSpLocks noChangeShapeType="1"/>
            <a:stCxn id="6" idx="5"/>
            <a:endCxn id="7" idx="1"/>
          </p:cNvCxnSpPr>
          <p:nvPr/>
        </p:nvCxnSpPr>
        <p:spPr bwMode="auto">
          <a:xfrm rot="16200000" flipH="1">
            <a:off x="2099120" y="3117322"/>
            <a:ext cx="372533" cy="428625"/>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cxnSp>
        <p:nvCxnSpPr>
          <p:cNvPr id="25" name="Straight Connector 24"/>
          <p:cNvCxnSpPr>
            <a:cxnSpLocks noChangeShapeType="1"/>
            <a:stCxn id="7" idx="7"/>
            <a:endCxn id="8" idx="3"/>
          </p:cNvCxnSpPr>
          <p:nvPr/>
        </p:nvCxnSpPr>
        <p:spPr bwMode="auto">
          <a:xfrm rot="5400000" flipH="1" flipV="1">
            <a:off x="2535153" y="2804056"/>
            <a:ext cx="999067" cy="428625"/>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cxnSp>
        <p:nvCxnSpPr>
          <p:cNvPr id="28" name="Straight Connector 27"/>
          <p:cNvCxnSpPr>
            <a:cxnSpLocks noChangeShapeType="1"/>
            <a:stCxn id="9" idx="1"/>
            <a:endCxn id="8" idx="5"/>
          </p:cNvCxnSpPr>
          <p:nvPr/>
        </p:nvCxnSpPr>
        <p:spPr bwMode="auto">
          <a:xfrm flipH="1" flipV="1">
            <a:off x="3566497" y="2518835"/>
            <a:ext cx="527050" cy="332317"/>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cxnSp>
        <p:nvCxnSpPr>
          <p:cNvPr id="31" name="Straight Connector 30"/>
          <p:cNvCxnSpPr>
            <a:cxnSpLocks noChangeShapeType="1"/>
            <a:stCxn id="9" idx="5"/>
            <a:endCxn id="10" idx="1"/>
          </p:cNvCxnSpPr>
          <p:nvPr/>
        </p:nvCxnSpPr>
        <p:spPr bwMode="auto">
          <a:xfrm>
            <a:off x="4412634" y="3200402"/>
            <a:ext cx="584200" cy="319617"/>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cxnSp>
        <p:nvCxnSpPr>
          <p:cNvPr id="34" name="Straight Connector 33"/>
          <p:cNvCxnSpPr>
            <a:cxnSpLocks noChangeShapeType="1"/>
            <a:stCxn id="11" idx="2"/>
            <a:endCxn id="10" idx="6"/>
          </p:cNvCxnSpPr>
          <p:nvPr/>
        </p:nvCxnSpPr>
        <p:spPr bwMode="auto">
          <a:xfrm flipH="1">
            <a:off x="5381009" y="3693584"/>
            <a:ext cx="547688" cy="0"/>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sp>
        <p:nvSpPr>
          <p:cNvPr id="80913" name="Rectangle 47"/>
          <p:cNvSpPr>
            <a:spLocks noChangeArrowheads="1"/>
          </p:cNvSpPr>
          <p:nvPr/>
        </p:nvSpPr>
        <p:spPr bwMode="auto">
          <a:xfrm>
            <a:off x="712173" y="3242735"/>
            <a:ext cx="604653" cy="523220"/>
          </a:xfrm>
          <a:prstGeom prst="rect">
            <a:avLst/>
          </a:prstGeom>
          <a:noFill/>
          <a:ln w="9525">
            <a:noFill/>
            <a:miter lim="800000"/>
            <a:headEnd/>
            <a:tailEnd/>
          </a:ln>
        </p:spPr>
        <p:txBody>
          <a:bodyPr wrap="none">
            <a:spAutoFit/>
          </a:bodyPr>
          <a:lstStyle/>
          <a:p>
            <a:r>
              <a:rPr lang="es-MX" sz="2800" b="1">
                <a:solidFill>
                  <a:srgbClr val="FFFFFF"/>
                </a:solidFill>
                <a:latin typeface="Trebuchet MS" pitchFamily="34" charset="0"/>
                <a:ea typeface="MS PGothic" pitchFamily="34" charset="-128"/>
                <a:cs typeface="MS PGothic" pitchFamily="34" charset="-128"/>
              </a:rPr>
              <a:t>31</a:t>
            </a:r>
            <a:endParaRPr lang="en-US" sz="2800" b="1">
              <a:solidFill>
                <a:srgbClr val="FFFFFF"/>
              </a:solidFill>
              <a:latin typeface="Trebuchet MS" pitchFamily="34" charset="0"/>
              <a:ea typeface="MS PGothic" pitchFamily="34" charset="-128"/>
              <a:cs typeface="MS PGothic" pitchFamily="34" charset="-128"/>
            </a:endParaRPr>
          </a:p>
        </p:txBody>
      </p:sp>
      <p:sp>
        <p:nvSpPr>
          <p:cNvPr id="80914" name="Rectangle 48"/>
          <p:cNvSpPr>
            <a:spLocks noChangeArrowheads="1"/>
          </p:cNvSpPr>
          <p:nvPr/>
        </p:nvSpPr>
        <p:spPr bwMode="auto">
          <a:xfrm>
            <a:off x="1677375" y="3183467"/>
            <a:ext cx="604653" cy="523220"/>
          </a:xfrm>
          <a:prstGeom prst="rect">
            <a:avLst/>
          </a:prstGeom>
          <a:noFill/>
          <a:ln w="9525">
            <a:noFill/>
            <a:miter lim="800000"/>
            <a:headEnd/>
            <a:tailEnd/>
          </a:ln>
        </p:spPr>
        <p:txBody>
          <a:bodyPr wrap="none">
            <a:spAutoFit/>
          </a:bodyPr>
          <a:lstStyle/>
          <a:p>
            <a:r>
              <a:rPr lang="es-MX" sz="2800" b="1">
                <a:solidFill>
                  <a:srgbClr val="FFFFFF"/>
                </a:solidFill>
                <a:latin typeface="Trebuchet MS" pitchFamily="34" charset="0"/>
                <a:ea typeface="MS PGothic" pitchFamily="34" charset="-128"/>
                <a:cs typeface="MS PGothic" pitchFamily="34" charset="-128"/>
              </a:rPr>
              <a:t>31</a:t>
            </a:r>
            <a:endParaRPr lang="en-US" sz="2800" b="1">
              <a:solidFill>
                <a:srgbClr val="FFFFFF"/>
              </a:solidFill>
              <a:latin typeface="Trebuchet MS" pitchFamily="34" charset="0"/>
              <a:ea typeface="MS PGothic" pitchFamily="34" charset="-128"/>
              <a:cs typeface="MS PGothic" pitchFamily="34" charset="-128"/>
            </a:endParaRPr>
          </a:p>
        </p:txBody>
      </p:sp>
      <p:sp>
        <p:nvSpPr>
          <p:cNvPr id="80915" name="Rectangle 49"/>
          <p:cNvSpPr>
            <a:spLocks noChangeArrowheads="1"/>
          </p:cNvSpPr>
          <p:nvPr/>
        </p:nvSpPr>
        <p:spPr bwMode="auto">
          <a:xfrm>
            <a:off x="2428261" y="3941235"/>
            <a:ext cx="604653" cy="523220"/>
          </a:xfrm>
          <a:prstGeom prst="rect">
            <a:avLst/>
          </a:prstGeom>
          <a:noFill/>
          <a:ln w="9525">
            <a:noFill/>
            <a:miter lim="800000"/>
            <a:headEnd/>
            <a:tailEnd/>
          </a:ln>
        </p:spPr>
        <p:txBody>
          <a:bodyPr wrap="none">
            <a:spAutoFit/>
          </a:bodyPr>
          <a:lstStyle/>
          <a:p>
            <a:r>
              <a:rPr lang="es-MX" sz="2800" b="1">
                <a:solidFill>
                  <a:srgbClr val="FFFFFF"/>
                </a:solidFill>
                <a:latin typeface="Trebuchet MS" pitchFamily="34" charset="0"/>
                <a:ea typeface="MS PGothic" pitchFamily="34" charset="-128"/>
                <a:cs typeface="MS PGothic" pitchFamily="34" charset="-128"/>
              </a:rPr>
              <a:t>32</a:t>
            </a:r>
            <a:endParaRPr lang="en-US" sz="2800" b="1">
              <a:solidFill>
                <a:srgbClr val="FFFFFF"/>
              </a:solidFill>
              <a:latin typeface="Trebuchet MS" pitchFamily="34" charset="0"/>
              <a:ea typeface="MS PGothic" pitchFamily="34" charset="-128"/>
              <a:cs typeface="MS PGothic" pitchFamily="34" charset="-128"/>
            </a:endParaRPr>
          </a:p>
        </p:txBody>
      </p:sp>
      <p:sp>
        <p:nvSpPr>
          <p:cNvPr id="80916" name="Rectangle 50"/>
          <p:cNvSpPr>
            <a:spLocks noChangeArrowheads="1"/>
          </p:cNvSpPr>
          <p:nvPr/>
        </p:nvSpPr>
        <p:spPr bwMode="auto">
          <a:xfrm>
            <a:off x="3175975" y="2603501"/>
            <a:ext cx="604653" cy="523220"/>
          </a:xfrm>
          <a:prstGeom prst="rect">
            <a:avLst/>
          </a:prstGeom>
          <a:noFill/>
          <a:ln w="9525">
            <a:noFill/>
            <a:miter lim="800000"/>
            <a:headEnd/>
            <a:tailEnd/>
          </a:ln>
        </p:spPr>
        <p:txBody>
          <a:bodyPr wrap="none">
            <a:spAutoFit/>
          </a:bodyPr>
          <a:lstStyle/>
          <a:p>
            <a:r>
              <a:rPr lang="es-MX" sz="2800" b="1">
                <a:solidFill>
                  <a:srgbClr val="FFFFFF"/>
                </a:solidFill>
                <a:latin typeface="Trebuchet MS" pitchFamily="34" charset="0"/>
                <a:ea typeface="MS PGothic" pitchFamily="34" charset="-128"/>
                <a:cs typeface="MS PGothic" pitchFamily="34" charset="-128"/>
              </a:rPr>
              <a:t>30</a:t>
            </a:r>
            <a:endParaRPr lang="en-US" sz="2800" b="1">
              <a:solidFill>
                <a:srgbClr val="FFFFFF"/>
              </a:solidFill>
              <a:latin typeface="Trebuchet MS" pitchFamily="34" charset="0"/>
              <a:ea typeface="MS PGothic" pitchFamily="34" charset="-128"/>
              <a:cs typeface="MS PGothic" pitchFamily="34" charset="-128"/>
            </a:endParaRPr>
          </a:p>
        </p:txBody>
      </p:sp>
      <p:sp>
        <p:nvSpPr>
          <p:cNvPr id="80917" name="Rectangle 51"/>
          <p:cNvSpPr>
            <a:spLocks noChangeArrowheads="1"/>
          </p:cNvSpPr>
          <p:nvPr/>
        </p:nvSpPr>
        <p:spPr bwMode="auto">
          <a:xfrm>
            <a:off x="4958736" y="3947585"/>
            <a:ext cx="604653" cy="523220"/>
          </a:xfrm>
          <a:prstGeom prst="rect">
            <a:avLst/>
          </a:prstGeom>
          <a:noFill/>
          <a:ln w="9525">
            <a:noFill/>
            <a:miter lim="800000"/>
            <a:headEnd/>
            <a:tailEnd/>
          </a:ln>
        </p:spPr>
        <p:txBody>
          <a:bodyPr wrap="none">
            <a:spAutoFit/>
          </a:bodyPr>
          <a:lstStyle/>
          <a:p>
            <a:r>
              <a:rPr lang="es-MX" sz="2800" b="1">
                <a:solidFill>
                  <a:srgbClr val="FFFFFF"/>
                </a:solidFill>
                <a:latin typeface="Trebuchet MS" pitchFamily="34" charset="0"/>
                <a:ea typeface="MS PGothic" pitchFamily="34" charset="-128"/>
                <a:cs typeface="MS PGothic" pitchFamily="34" charset="-128"/>
              </a:rPr>
              <a:t>32</a:t>
            </a:r>
            <a:endParaRPr lang="en-US" sz="2800" b="1">
              <a:solidFill>
                <a:srgbClr val="FFFFFF"/>
              </a:solidFill>
              <a:latin typeface="Trebuchet MS" pitchFamily="34" charset="0"/>
              <a:ea typeface="MS PGothic" pitchFamily="34" charset="-128"/>
              <a:cs typeface="MS PGothic" pitchFamily="34" charset="-128"/>
            </a:endParaRPr>
          </a:p>
        </p:txBody>
      </p:sp>
      <p:sp>
        <p:nvSpPr>
          <p:cNvPr id="80918" name="Rectangle 53"/>
          <p:cNvSpPr>
            <a:spLocks noChangeArrowheads="1"/>
          </p:cNvSpPr>
          <p:nvPr/>
        </p:nvSpPr>
        <p:spPr bwMode="auto">
          <a:xfrm>
            <a:off x="4031636" y="3291419"/>
            <a:ext cx="604653" cy="523220"/>
          </a:xfrm>
          <a:prstGeom prst="rect">
            <a:avLst/>
          </a:prstGeom>
          <a:noFill/>
          <a:ln w="9525">
            <a:noFill/>
            <a:miter lim="800000"/>
            <a:headEnd/>
            <a:tailEnd/>
          </a:ln>
        </p:spPr>
        <p:txBody>
          <a:bodyPr wrap="none">
            <a:spAutoFit/>
          </a:bodyPr>
          <a:lstStyle/>
          <a:p>
            <a:r>
              <a:rPr lang="es-MX" sz="2800" b="1">
                <a:solidFill>
                  <a:srgbClr val="FFFFFF"/>
                </a:solidFill>
                <a:latin typeface="Trebuchet MS" pitchFamily="34" charset="0"/>
                <a:ea typeface="MS PGothic" pitchFamily="34" charset="-128"/>
                <a:cs typeface="MS PGothic" pitchFamily="34" charset="-128"/>
              </a:rPr>
              <a:t>31</a:t>
            </a:r>
            <a:endParaRPr lang="en-US" sz="2800" b="1">
              <a:solidFill>
                <a:srgbClr val="FFFFFF"/>
              </a:solidFill>
              <a:latin typeface="Trebuchet MS" pitchFamily="34" charset="0"/>
              <a:ea typeface="MS PGothic" pitchFamily="34" charset="-128"/>
              <a:cs typeface="MS PGothic" pitchFamily="34" charset="-128"/>
            </a:endParaRPr>
          </a:p>
        </p:txBody>
      </p:sp>
      <p:sp>
        <p:nvSpPr>
          <p:cNvPr id="80919" name="Rectangle 55"/>
          <p:cNvSpPr>
            <a:spLocks noChangeArrowheads="1"/>
          </p:cNvSpPr>
          <p:nvPr/>
        </p:nvSpPr>
        <p:spPr bwMode="auto">
          <a:xfrm>
            <a:off x="623274" y="2336800"/>
            <a:ext cx="671979" cy="369332"/>
          </a:xfrm>
          <a:prstGeom prst="rect">
            <a:avLst/>
          </a:prstGeom>
          <a:noFill/>
          <a:ln w="9525">
            <a:noFill/>
            <a:miter lim="800000"/>
            <a:headEnd/>
            <a:tailEnd/>
          </a:ln>
        </p:spPr>
        <p:txBody>
          <a:bodyPr wrap="none">
            <a:spAutoFit/>
          </a:bodyPr>
          <a:lstStyle/>
          <a:p>
            <a:pPr algn="ctr"/>
            <a:r>
              <a:rPr lang="es-MX">
                <a:solidFill>
                  <a:srgbClr val="FFFFFF"/>
                </a:solidFill>
                <a:latin typeface="Trebuchet MS" pitchFamily="34" charset="0"/>
                <a:ea typeface="MS PGothic" pitchFamily="34" charset="-128"/>
                <a:cs typeface="MS PGothic" pitchFamily="34" charset="-128"/>
              </a:rPr>
              <a:t>2001</a:t>
            </a:r>
            <a:endParaRPr lang="en-US">
              <a:solidFill>
                <a:srgbClr val="FFFFFF"/>
              </a:solidFill>
              <a:latin typeface="Trebuchet MS" pitchFamily="34" charset="0"/>
              <a:ea typeface="MS PGothic" pitchFamily="34" charset="-128"/>
              <a:cs typeface="MS PGothic" pitchFamily="34" charset="-128"/>
            </a:endParaRPr>
          </a:p>
        </p:txBody>
      </p:sp>
      <p:sp>
        <p:nvSpPr>
          <p:cNvPr id="80920" name="Rectangle 56"/>
          <p:cNvSpPr>
            <a:spLocks noChangeArrowheads="1"/>
          </p:cNvSpPr>
          <p:nvPr/>
        </p:nvSpPr>
        <p:spPr bwMode="auto">
          <a:xfrm>
            <a:off x="1585299" y="2336800"/>
            <a:ext cx="671979" cy="369332"/>
          </a:xfrm>
          <a:prstGeom prst="rect">
            <a:avLst/>
          </a:prstGeom>
          <a:noFill/>
          <a:ln w="9525">
            <a:noFill/>
            <a:miter lim="800000"/>
            <a:headEnd/>
            <a:tailEnd/>
          </a:ln>
        </p:spPr>
        <p:txBody>
          <a:bodyPr wrap="none">
            <a:spAutoFit/>
          </a:bodyPr>
          <a:lstStyle/>
          <a:p>
            <a:pPr algn="ctr"/>
            <a:r>
              <a:rPr lang="es-MX">
                <a:solidFill>
                  <a:srgbClr val="FFFFFF"/>
                </a:solidFill>
                <a:latin typeface="Trebuchet MS" pitchFamily="34" charset="0"/>
                <a:ea typeface="MS PGothic" pitchFamily="34" charset="-128"/>
                <a:cs typeface="MS PGothic" pitchFamily="34" charset="-128"/>
              </a:rPr>
              <a:t>2002</a:t>
            </a:r>
            <a:endParaRPr lang="en-US">
              <a:solidFill>
                <a:srgbClr val="FFFFFF"/>
              </a:solidFill>
              <a:latin typeface="Trebuchet MS" pitchFamily="34" charset="0"/>
              <a:ea typeface="MS PGothic" pitchFamily="34" charset="-128"/>
              <a:cs typeface="MS PGothic" pitchFamily="34" charset="-128"/>
            </a:endParaRPr>
          </a:p>
        </p:txBody>
      </p:sp>
      <p:sp>
        <p:nvSpPr>
          <p:cNvPr id="80921" name="Rectangle 57"/>
          <p:cNvSpPr>
            <a:spLocks noChangeArrowheads="1"/>
          </p:cNvSpPr>
          <p:nvPr/>
        </p:nvSpPr>
        <p:spPr bwMode="auto">
          <a:xfrm>
            <a:off x="2310787" y="3048000"/>
            <a:ext cx="671979" cy="369332"/>
          </a:xfrm>
          <a:prstGeom prst="rect">
            <a:avLst/>
          </a:prstGeom>
          <a:noFill/>
          <a:ln w="9525">
            <a:noFill/>
            <a:miter lim="800000"/>
            <a:headEnd/>
            <a:tailEnd/>
          </a:ln>
        </p:spPr>
        <p:txBody>
          <a:bodyPr wrap="none">
            <a:spAutoFit/>
          </a:bodyPr>
          <a:lstStyle/>
          <a:p>
            <a:pPr algn="ctr"/>
            <a:r>
              <a:rPr lang="es-MX">
                <a:solidFill>
                  <a:srgbClr val="FFFFFF"/>
                </a:solidFill>
                <a:latin typeface="Trebuchet MS" pitchFamily="34" charset="0"/>
                <a:ea typeface="MS PGothic" pitchFamily="34" charset="-128"/>
                <a:cs typeface="MS PGothic" pitchFamily="34" charset="-128"/>
              </a:rPr>
              <a:t>2003</a:t>
            </a:r>
            <a:endParaRPr lang="en-US">
              <a:solidFill>
                <a:srgbClr val="FFFFFF"/>
              </a:solidFill>
              <a:latin typeface="Trebuchet MS" pitchFamily="34" charset="0"/>
              <a:ea typeface="MS PGothic" pitchFamily="34" charset="-128"/>
              <a:cs typeface="MS PGothic" pitchFamily="34" charset="-128"/>
            </a:endParaRPr>
          </a:p>
        </p:txBody>
      </p:sp>
      <p:sp>
        <p:nvSpPr>
          <p:cNvPr id="80922" name="Rectangle 58"/>
          <p:cNvSpPr>
            <a:spLocks noChangeArrowheads="1"/>
          </p:cNvSpPr>
          <p:nvPr/>
        </p:nvSpPr>
        <p:spPr bwMode="auto">
          <a:xfrm>
            <a:off x="3087074" y="1733551"/>
            <a:ext cx="671979" cy="369332"/>
          </a:xfrm>
          <a:prstGeom prst="rect">
            <a:avLst/>
          </a:prstGeom>
          <a:noFill/>
          <a:ln w="9525">
            <a:noFill/>
            <a:miter lim="800000"/>
            <a:headEnd/>
            <a:tailEnd/>
          </a:ln>
        </p:spPr>
        <p:txBody>
          <a:bodyPr wrap="none">
            <a:spAutoFit/>
          </a:bodyPr>
          <a:lstStyle/>
          <a:p>
            <a:pPr algn="ctr"/>
            <a:r>
              <a:rPr lang="es-MX">
                <a:solidFill>
                  <a:srgbClr val="FFFFFF"/>
                </a:solidFill>
                <a:latin typeface="Trebuchet MS" pitchFamily="34" charset="0"/>
                <a:ea typeface="MS PGothic" pitchFamily="34" charset="-128"/>
                <a:cs typeface="MS PGothic" pitchFamily="34" charset="-128"/>
              </a:rPr>
              <a:t>2004</a:t>
            </a:r>
            <a:endParaRPr lang="en-US">
              <a:solidFill>
                <a:srgbClr val="FFFFFF"/>
              </a:solidFill>
              <a:latin typeface="Trebuchet MS" pitchFamily="34" charset="0"/>
              <a:ea typeface="MS PGothic" pitchFamily="34" charset="-128"/>
              <a:cs typeface="MS PGothic" pitchFamily="34" charset="-128"/>
            </a:endParaRPr>
          </a:p>
        </p:txBody>
      </p:sp>
      <p:sp>
        <p:nvSpPr>
          <p:cNvPr id="80923" name="Rectangle 59"/>
          <p:cNvSpPr>
            <a:spLocks noChangeArrowheads="1"/>
          </p:cNvSpPr>
          <p:nvPr/>
        </p:nvSpPr>
        <p:spPr bwMode="auto">
          <a:xfrm>
            <a:off x="4842849" y="3060700"/>
            <a:ext cx="671979" cy="369332"/>
          </a:xfrm>
          <a:prstGeom prst="rect">
            <a:avLst/>
          </a:prstGeom>
          <a:noFill/>
          <a:ln w="9525">
            <a:noFill/>
            <a:miter lim="800000"/>
            <a:headEnd/>
            <a:tailEnd/>
          </a:ln>
        </p:spPr>
        <p:txBody>
          <a:bodyPr wrap="none">
            <a:spAutoFit/>
          </a:bodyPr>
          <a:lstStyle/>
          <a:p>
            <a:pPr algn="ctr"/>
            <a:r>
              <a:rPr lang="es-MX">
                <a:solidFill>
                  <a:srgbClr val="FFFFFF"/>
                </a:solidFill>
                <a:latin typeface="Trebuchet MS" pitchFamily="34" charset="0"/>
                <a:ea typeface="MS PGothic" pitchFamily="34" charset="-128"/>
                <a:cs typeface="MS PGothic" pitchFamily="34" charset="-128"/>
              </a:rPr>
              <a:t>2006</a:t>
            </a:r>
            <a:endParaRPr lang="en-US">
              <a:solidFill>
                <a:srgbClr val="FFFFFF"/>
              </a:solidFill>
              <a:latin typeface="Trebuchet MS" pitchFamily="34" charset="0"/>
              <a:ea typeface="MS PGothic" pitchFamily="34" charset="-128"/>
              <a:cs typeface="MS PGothic" pitchFamily="34" charset="-128"/>
            </a:endParaRPr>
          </a:p>
        </p:txBody>
      </p:sp>
      <p:sp>
        <p:nvSpPr>
          <p:cNvPr id="80924" name="Rectangle 60"/>
          <p:cNvSpPr>
            <a:spLocks noChangeArrowheads="1"/>
          </p:cNvSpPr>
          <p:nvPr/>
        </p:nvSpPr>
        <p:spPr bwMode="auto">
          <a:xfrm>
            <a:off x="5803287" y="3058585"/>
            <a:ext cx="671979" cy="369332"/>
          </a:xfrm>
          <a:prstGeom prst="rect">
            <a:avLst/>
          </a:prstGeom>
          <a:noFill/>
          <a:ln w="9525">
            <a:noFill/>
            <a:miter lim="800000"/>
            <a:headEnd/>
            <a:tailEnd/>
          </a:ln>
        </p:spPr>
        <p:txBody>
          <a:bodyPr wrap="none">
            <a:spAutoFit/>
          </a:bodyPr>
          <a:lstStyle/>
          <a:p>
            <a:pPr algn="ctr"/>
            <a:r>
              <a:rPr lang="es-MX">
                <a:solidFill>
                  <a:srgbClr val="FFFFFF"/>
                </a:solidFill>
                <a:latin typeface="Trebuchet MS" pitchFamily="34" charset="0"/>
                <a:ea typeface="MS PGothic" pitchFamily="34" charset="-128"/>
                <a:cs typeface="MS PGothic" pitchFamily="34" charset="-128"/>
              </a:rPr>
              <a:t>2007</a:t>
            </a:r>
            <a:endParaRPr lang="en-US">
              <a:solidFill>
                <a:srgbClr val="FFFFFF"/>
              </a:solidFill>
              <a:latin typeface="Trebuchet MS" pitchFamily="34" charset="0"/>
              <a:ea typeface="MS PGothic" pitchFamily="34" charset="-128"/>
              <a:cs typeface="MS PGothic" pitchFamily="34" charset="-128"/>
            </a:endParaRPr>
          </a:p>
        </p:txBody>
      </p:sp>
      <p:sp>
        <p:nvSpPr>
          <p:cNvPr id="80925" name="Rectangle 61"/>
          <p:cNvSpPr>
            <a:spLocks noChangeArrowheads="1"/>
          </p:cNvSpPr>
          <p:nvPr/>
        </p:nvSpPr>
        <p:spPr bwMode="auto">
          <a:xfrm>
            <a:off x="3915749" y="2385484"/>
            <a:ext cx="671979" cy="369332"/>
          </a:xfrm>
          <a:prstGeom prst="rect">
            <a:avLst/>
          </a:prstGeom>
          <a:noFill/>
          <a:ln w="9525">
            <a:noFill/>
            <a:miter lim="800000"/>
            <a:headEnd/>
            <a:tailEnd/>
          </a:ln>
        </p:spPr>
        <p:txBody>
          <a:bodyPr wrap="none">
            <a:spAutoFit/>
          </a:bodyPr>
          <a:lstStyle/>
          <a:p>
            <a:pPr algn="ctr"/>
            <a:r>
              <a:rPr lang="es-MX">
                <a:solidFill>
                  <a:srgbClr val="FFFFFF"/>
                </a:solidFill>
                <a:latin typeface="Trebuchet MS" pitchFamily="34" charset="0"/>
                <a:ea typeface="MS PGothic" pitchFamily="34" charset="-128"/>
                <a:cs typeface="MS PGothic" pitchFamily="34" charset="-128"/>
              </a:rPr>
              <a:t>2005</a:t>
            </a:r>
            <a:endParaRPr lang="en-US">
              <a:solidFill>
                <a:srgbClr val="FFFFFF"/>
              </a:solidFill>
              <a:latin typeface="Trebuchet MS" pitchFamily="34" charset="0"/>
              <a:ea typeface="MS PGothic" pitchFamily="34" charset="-128"/>
              <a:cs typeface="MS PGothic" pitchFamily="34" charset="-128"/>
            </a:endParaRPr>
          </a:p>
        </p:txBody>
      </p:sp>
      <p:sp>
        <p:nvSpPr>
          <p:cNvPr id="18462" name="Rectangle 14"/>
          <p:cNvSpPr>
            <a:spLocks noChangeArrowheads="1"/>
          </p:cNvSpPr>
          <p:nvPr/>
        </p:nvSpPr>
        <p:spPr bwMode="auto">
          <a:xfrm>
            <a:off x="334964" y="402169"/>
            <a:ext cx="3147015" cy="584775"/>
          </a:xfrm>
          <a:prstGeom prst="rect">
            <a:avLst/>
          </a:prstGeom>
          <a:noFill/>
          <a:ln w="9525" algn="ctr">
            <a:noFill/>
            <a:miter lim="800000"/>
            <a:headEnd/>
            <a:tailEnd/>
          </a:ln>
        </p:spPr>
        <p:txBody>
          <a:bodyPr wrap="none">
            <a:spAutoFit/>
          </a:bodyPr>
          <a:lstStyle/>
          <a:p>
            <a:pPr>
              <a:defRPr/>
            </a:pPr>
            <a:r>
              <a:rPr lang="es-MX" sz="3200" dirty="0" smtClean="0">
                <a:solidFill>
                  <a:srgbClr val="FFFFFF"/>
                </a:solidFill>
                <a:latin typeface="Myriad Pro"/>
                <a:ea typeface="ＭＳ Ｐゴシック" pitchFamily="34" charset="-128"/>
                <a:cs typeface="Arial" charset="0"/>
              </a:rPr>
              <a:t>Posición </a:t>
            </a:r>
            <a:r>
              <a:rPr lang="es-MX" sz="3200" dirty="0">
                <a:solidFill>
                  <a:srgbClr val="FFFFFF"/>
                </a:solidFill>
                <a:latin typeface="Myriad Pro"/>
                <a:ea typeface="ＭＳ Ｐゴシック" pitchFamily="34" charset="-128"/>
                <a:cs typeface="Arial" charset="0"/>
              </a:rPr>
              <a:t>M</a:t>
            </a:r>
            <a:r>
              <a:rPr lang="es-MX" sz="3200" dirty="0" smtClean="0">
                <a:solidFill>
                  <a:srgbClr val="FFFFFF"/>
                </a:solidFill>
                <a:latin typeface="Myriad Pro"/>
                <a:ea typeface="ＭＳ Ｐゴシック" pitchFamily="34" charset="-128"/>
                <a:cs typeface="Arial" charset="0"/>
              </a:rPr>
              <a:t>éxico</a:t>
            </a:r>
            <a:endParaRPr lang="es-ES" sz="3200" dirty="0">
              <a:solidFill>
                <a:srgbClr val="FFFFFF"/>
              </a:solidFill>
              <a:latin typeface="Myriad Pro"/>
              <a:ea typeface="ＭＳ Ｐゴシック" pitchFamily="34" charset="-128"/>
              <a:cs typeface="Arial" charset="0"/>
            </a:endParaRPr>
          </a:p>
        </p:txBody>
      </p:sp>
      <p:sp>
        <p:nvSpPr>
          <p:cNvPr id="80927" name="Rectangle 51"/>
          <p:cNvSpPr>
            <a:spLocks noChangeArrowheads="1"/>
          </p:cNvSpPr>
          <p:nvPr/>
        </p:nvSpPr>
        <p:spPr bwMode="auto">
          <a:xfrm>
            <a:off x="5939811" y="3947585"/>
            <a:ext cx="604653" cy="523220"/>
          </a:xfrm>
          <a:prstGeom prst="rect">
            <a:avLst/>
          </a:prstGeom>
          <a:noFill/>
          <a:ln w="9525">
            <a:noFill/>
            <a:miter lim="800000"/>
            <a:headEnd/>
            <a:tailEnd/>
          </a:ln>
        </p:spPr>
        <p:txBody>
          <a:bodyPr wrap="none">
            <a:spAutoFit/>
          </a:bodyPr>
          <a:lstStyle/>
          <a:p>
            <a:r>
              <a:rPr lang="es-MX" sz="2800" b="1">
                <a:solidFill>
                  <a:srgbClr val="FFFFFF"/>
                </a:solidFill>
                <a:latin typeface="Trebuchet MS" pitchFamily="34" charset="0"/>
                <a:ea typeface="MS PGothic" pitchFamily="34" charset="-128"/>
                <a:cs typeface="MS PGothic" pitchFamily="34" charset="-128"/>
              </a:rPr>
              <a:t>32</a:t>
            </a:r>
            <a:endParaRPr lang="en-US" sz="2800" b="1">
              <a:solidFill>
                <a:srgbClr val="FFFFFF"/>
              </a:solidFill>
              <a:latin typeface="Trebuchet MS" pitchFamily="34" charset="0"/>
              <a:ea typeface="MS PGothic" pitchFamily="34" charset="-128"/>
              <a:cs typeface="MS PGothic" pitchFamily="34" charset="-128"/>
            </a:endParaRPr>
          </a:p>
        </p:txBody>
      </p:sp>
      <p:sp>
        <p:nvSpPr>
          <p:cNvPr id="32" name="Donut 10"/>
          <p:cNvSpPr>
            <a:spLocks noChangeArrowheads="1"/>
          </p:cNvSpPr>
          <p:nvPr/>
        </p:nvSpPr>
        <p:spPr bwMode="auto">
          <a:xfrm>
            <a:off x="6930409" y="3450169"/>
            <a:ext cx="450850" cy="497417"/>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B6DCDF"/>
            </a:solidFill>
            <a:miter lim="800000"/>
            <a:headEnd/>
            <a:tailEnd/>
          </a:ln>
          <a:effectLst>
            <a:outerShdw blurRad="63500" dist="23000" dir="5400000" rotWithShape="0">
              <a:srgbClr val="808080">
                <a:alpha val="34998"/>
              </a:srgbClr>
            </a:outerShdw>
          </a:effectLst>
        </p:spPr>
        <p:txBody>
          <a:bodyPr anchor="ctr"/>
          <a:lstStyle/>
          <a:p>
            <a:pPr>
              <a:defRPr/>
            </a:pPr>
            <a:endParaRPr lang="es-ES_tradnl" sz="2400" dirty="0">
              <a:solidFill>
                <a:srgbClr val="FFFFFF"/>
              </a:solidFill>
              <a:ea typeface="ＭＳ Ｐゴシック" charset="-128"/>
              <a:cs typeface="ＭＳ Ｐゴシック" charset="-128"/>
            </a:endParaRPr>
          </a:p>
        </p:txBody>
      </p:sp>
      <p:cxnSp>
        <p:nvCxnSpPr>
          <p:cNvPr id="33" name="Straight Connector 32"/>
          <p:cNvCxnSpPr>
            <a:cxnSpLocks noChangeShapeType="1"/>
            <a:stCxn id="32" idx="2"/>
          </p:cNvCxnSpPr>
          <p:nvPr/>
        </p:nvCxnSpPr>
        <p:spPr bwMode="auto">
          <a:xfrm flipH="1">
            <a:off x="6382725" y="3697817"/>
            <a:ext cx="547687" cy="0"/>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sp>
        <p:nvSpPr>
          <p:cNvPr id="80930" name="Rectangle 60"/>
          <p:cNvSpPr>
            <a:spLocks noChangeArrowheads="1"/>
          </p:cNvSpPr>
          <p:nvPr/>
        </p:nvSpPr>
        <p:spPr bwMode="auto">
          <a:xfrm>
            <a:off x="6795474" y="3062819"/>
            <a:ext cx="671979" cy="369332"/>
          </a:xfrm>
          <a:prstGeom prst="rect">
            <a:avLst/>
          </a:prstGeom>
          <a:noFill/>
          <a:ln w="9525">
            <a:noFill/>
            <a:miter lim="800000"/>
            <a:headEnd/>
            <a:tailEnd/>
          </a:ln>
        </p:spPr>
        <p:txBody>
          <a:bodyPr wrap="none">
            <a:spAutoFit/>
          </a:bodyPr>
          <a:lstStyle/>
          <a:p>
            <a:pPr algn="ctr"/>
            <a:r>
              <a:rPr lang="es-MX">
                <a:solidFill>
                  <a:srgbClr val="FFFFFF"/>
                </a:solidFill>
                <a:latin typeface="Trebuchet MS" pitchFamily="34" charset="0"/>
                <a:ea typeface="MS PGothic" pitchFamily="34" charset="-128"/>
                <a:cs typeface="MS PGothic" pitchFamily="34" charset="-128"/>
              </a:rPr>
              <a:t>2010</a:t>
            </a:r>
            <a:endParaRPr lang="en-US">
              <a:solidFill>
                <a:srgbClr val="FFFFFF"/>
              </a:solidFill>
              <a:latin typeface="Trebuchet MS" pitchFamily="34" charset="0"/>
              <a:ea typeface="MS PGothic" pitchFamily="34" charset="-128"/>
              <a:cs typeface="MS PGothic" pitchFamily="34" charset="-128"/>
            </a:endParaRPr>
          </a:p>
        </p:txBody>
      </p:sp>
      <p:sp>
        <p:nvSpPr>
          <p:cNvPr id="80931" name="Rectangle 51"/>
          <p:cNvSpPr>
            <a:spLocks noChangeArrowheads="1"/>
          </p:cNvSpPr>
          <p:nvPr/>
        </p:nvSpPr>
        <p:spPr bwMode="auto">
          <a:xfrm>
            <a:off x="6932000" y="3951819"/>
            <a:ext cx="604653" cy="523220"/>
          </a:xfrm>
          <a:prstGeom prst="rect">
            <a:avLst/>
          </a:prstGeom>
          <a:noFill/>
          <a:ln w="9525">
            <a:noFill/>
            <a:miter lim="800000"/>
            <a:headEnd/>
            <a:tailEnd/>
          </a:ln>
        </p:spPr>
        <p:txBody>
          <a:bodyPr wrap="none">
            <a:spAutoFit/>
          </a:bodyPr>
          <a:lstStyle/>
          <a:p>
            <a:r>
              <a:rPr lang="es-MX" sz="2800" b="1">
                <a:solidFill>
                  <a:srgbClr val="FFFFFF"/>
                </a:solidFill>
                <a:latin typeface="Trebuchet MS" pitchFamily="34" charset="0"/>
                <a:ea typeface="MS PGothic" pitchFamily="34" charset="-128"/>
                <a:cs typeface="MS PGothic" pitchFamily="34" charset="-128"/>
              </a:rPr>
              <a:t>32</a:t>
            </a:r>
            <a:endParaRPr lang="en-US" sz="2800" b="1">
              <a:solidFill>
                <a:srgbClr val="FFFFFF"/>
              </a:solidFill>
              <a:latin typeface="Trebuchet MS" pitchFamily="34" charset="0"/>
              <a:ea typeface="MS PGothic" pitchFamily="34" charset="-128"/>
              <a:cs typeface="MS PGothic" pitchFamily="34" charset="-128"/>
            </a:endParaRPr>
          </a:p>
        </p:txBody>
      </p:sp>
      <p:sp>
        <p:nvSpPr>
          <p:cNvPr id="36" name="Donut 10"/>
          <p:cNvSpPr>
            <a:spLocks noChangeArrowheads="1"/>
          </p:cNvSpPr>
          <p:nvPr/>
        </p:nvSpPr>
        <p:spPr bwMode="auto">
          <a:xfrm>
            <a:off x="7938219" y="3445251"/>
            <a:ext cx="450850" cy="497417"/>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B6DCDF"/>
            </a:solidFill>
            <a:miter lim="800000"/>
            <a:headEnd/>
            <a:tailEnd/>
          </a:ln>
          <a:effectLst>
            <a:outerShdw blurRad="63500" dist="23000" dir="5400000" rotWithShape="0">
              <a:srgbClr val="808080">
                <a:alpha val="34998"/>
              </a:srgbClr>
            </a:outerShdw>
          </a:effectLst>
        </p:spPr>
        <p:txBody>
          <a:bodyPr anchor="ctr"/>
          <a:lstStyle/>
          <a:p>
            <a:pPr>
              <a:defRPr/>
            </a:pPr>
            <a:endParaRPr lang="es-ES_tradnl" sz="2400" dirty="0">
              <a:solidFill>
                <a:srgbClr val="FFFFFF"/>
              </a:solidFill>
              <a:ea typeface="ＭＳ Ｐゴシック" charset="-128"/>
              <a:cs typeface="ＭＳ Ｐゴシック" charset="-128"/>
            </a:endParaRPr>
          </a:p>
        </p:txBody>
      </p:sp>
      <p:cxnSp>
        <p:nvCxnSpPr>
          <p:cNvPr id="37" name="Straight Connector 36"/>
          <p:cNvCxnSpPr>
            <a:cxnSpLocks noChangeShapeType="1"/>
            <a:stCxn id="36" idx="2"/>
          </p:cNvCxnSpPr>
          <p:nvPr/>
        </p:nvCxnSpPr>
        <p:spPr bwMode="auto">
          <a:xfrm flipH="1">
            <a:off x="7390535" y="3692899"/>
            <a:ext cx="547687" cy="0"/>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sp>
        <p:nvSpPr>
          <p:cNvPr id="38" name="Rectangle 60"/>
          <p:cNvSpPr>
            <a:spLocks noChangeArrowheads="1"/>
          </p:cNvSpPr>
          <p:nvPr/>
        </p:nvSpPr>
        <p:spPr bwMode="auto">
          <a:xfrm>
            <a:off x="7803284" y="3057901"/>
            <a:ext cx="671979" cy="369332"/>
          </a:xfrm>
          <a:prstGeom prst="rect">
            <a:avLst/>
          </a:prstGeom>
          <a:noFill/>
          <a:ln w="9525">
            <a:noFill/>
            <a:miter lim="800000"/>
            <a:headEnd/>
            <a:tailEnd/>
          </a:ln>
        </p:spPr>
        <p:txBody>
          <a:bodyPr wrap="none">
            <a:spAutoFit/>
          </a:bodyPr>
          <a:lstStyle/>
          <a:p>
            <a:pPr algn="ctr"/>
            <a:r>
              <a:rPr lang="es-MX" dirty="0" smtClean="0">
                <a:solidFill>
                  <a:srgbClr val="FFFFFF"/>
                </a:solidFill>
                <a:latin typeface="Trebuchet MS" pitchFamily="34" charset="0"/>
                <a:ea typeface="MS PGothic" pitchFamily="34" charset="-128"/>
                <a:cs typeface="MS PGothic" pitchFamily="34" charset="-128"/>
              </a:rPr>
              <a:t>2013</a:t>
            </a:r>
            <a:endParaRPr lang="en-US" dirty="0">
              <a:solidFill>
                <a:srgbClr val="FFFFFF"/>
              </a:solidFill>
              <a:latin typeface="Trebuchet MS" pitchFamily="34" charset="0"/>
              <a:ea typeface="MS PGothic" pitchFamily="34" charset="-128"/>
              <a:cs typeface="MS PGothic" pitchFamily="34" charset="-128"/>
            </a:endParaRPr>
          </a:p>
        </p:txBody>
      </p:sp>
      <p:sp>
        <p:nvSpPr>
          <p:cNvPr id="39" name="Rectangle 51"/>
          <p:cNvSpPr>
            <a:spLocks noChangeArrowheads="1"/>
          </p:cNvSpPr>
          <p:nvPr/>
        </p:nvSpPr>
        <p:spPr bwMode="auto">
          <a:xfrm>
            <a:off x="7939810" y="3946901"/>
            <a:ext cx="604653" cy="523220"/>
          </a:xfrm>
          <a:prstGeom prst="rect">
            <a:avLst/>
          </a:prstGeom>
          <a:noFill/>
          <a:ln w="9525">
            <a:noFill/>
            <a:miter lim="800000"/>
            <a:headEnd/>
            <a:tailEnd/>
          </a:ln>
        </p:spPr>
        <p:txBody>
          <a:bodyPr wrap="none">
            <a:spAutoFit/>
          </a:bodyPr>
          <a:lstStyle/>
          <a:p>
            <a:r>
              <a:rPr lang="es-MX" sz="2800" b="1">
                <a:solidFill>
                  <a:srgbClr val="FFFFFF"/>
                </a:solidFill>
                <a:latin typeface="Trebuchet MS" pitchFamily="34" charset="0"/>
                <a:ea typeface="MS PGothic" pitchFamily="34" charset="-128"/>
                <a:cs typeface="MS PGothic" pitchFamily="34" charset="-128"/>
              </a:rPr>
              <a:t>32</a:t>
            </a:r>
            <a:endParaRPr lang="en-US" sz="2800" b="1">
              <a:solidFill>
                <a:srgbClr val="FFFFFF"/>
              </a:solidFill>
              <a:latin typeface="Trebuchet MS" pitchFamily="34" charset="0"/>
              <a:ea typeface="MS PGothic" pitchFamily="34" charset="-128"/>
              <a:cs typeface="MS PGothic" pitchFamily="34" charset="-128"/>
            </a:endParaRPr>
          </a:p>
        </p:txBody>
      </p:sp>
    </p:spTree>
    <p:extLst>
      <p:ext uri="{BB962C8B-B14F-4D97-AF65-F5344CB8AC3E}">
        <p14:creationId xmlns:p14="http://schemas.microsoft.com/office/powerpoint/2010/main" val="157915070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1387202"/>
            <a:ext cx="7143750" cy="340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14"/>
          <p:cNvSpPr>
            <a:spLocks noChangeArrowheads="1"/>
          </p:cNvSpPr>
          <p:nvPr/>
        </p:nvSpPr>
        <p:spPr bwMode="auto">
          <a:xfrm>
            <a:off x="334964" y="402169"/>
            <a:ext cx="7563289" cy="584775"/>
          </a:xfrm>
          <a:prstGeom prst="rect">
            <a:avLst/>
          </a:prstGeom>
          <a:noFill/>
          <a:ln w="9525" algn="ctr">
            <a:noFill/>
            <a:miter lim="800000"/>
            <a:headEnd/>
            <a:tailEnd/>
          </a:ln>
        </p:spPr>
        <p:txBody>
          <a:bodyPr wrap="none">
            <a:spAutoFit/>
          </a:bodyPr>
          <a:lstStyle/>
          <a:p>
            <a:pPr>
              <a:defRPr/>
            </a:pPr>
            <a:r>
              <a:rPr lang="es-MX" sz="3200" dirty="0" smtClean="0">
                <a:solidFill>
                  <a:srgbClr val="FFFFFF"/>
                </a:solidFill>
                <a:latin typeface="Myriad Pro"/>
                <a:ea typeface="ＭＳ Ｐゴシック" pitchFamily="34" charset="-128"/>
                <a:cs typeface="Arial" charset="0"/>
              </a:rPr>
              <a:t>México en los factores de competitividad</a:t>
            </a:r>
            <a:endParaRPr lang="es-ES" sz="3200" dirty="0">
              <a:solidFill>
                <a:srgbClr val="FFFFFF"/>
              </a:solidFill>
              <a:latin typeface="Myriad Pro"/>
              <a:ea typeface="ＭＳ Ｐゴシック" pitchFamily="34" charset="-128"/>
              <a:cs typeface="Arial" charset="0"/>
            </a:endParaRPr>
          </a:p>
        </p:txBody>
      </p:sp>
    </p:spTree>
    <p:extLst>
      <p:ext uri="{BB962C8B-B14F-4D97-AF65-F5344CB8AC3E}">
        <p14:creationId xmlns:p14="http://schemas.microsoft.com/office/powerpoint/2010/main" val="31322281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4"/>
          <p:cNvSpPr>
            <a:spLocks noChangeArrowheads="1"/>
          </p:cNvSpPr>
          <p:nvPr/>
        </p:nvSpPr>
        <p:spPr bwMode="auto">
          <a:xfrm>
            <a:off x="392113" y="474133"/>
            <a:ext cx="3078087" cy="584775"/>
          </a:xfrm>
          <a:prstGeom prst="rect">
            <a:avLst/>
          </a:prstGeom>
          <a:noFill/>
          <a:ln w="9525" algn="ctr">
            <a:noFill/>
            <a:miter lim="800000"/>
            <a:headEnd/>
            <a:tailEnd/>
          </a:ln>
        </p:spPr>
        <p:txBody>
          <a:bodyPr wrap="none">
            <a:spAutoFit/>
          </a:bodyPr>
          <a:lstStyle/>
          <a:p>
            <a:pPr>
              <a:defRPr/>
            </a:pPr>
            <a:r>
              <a:rPr lang="es-MX" sz="3200" dirty="0">
                <a:solidFill>
                  <a:srgbClr val="FFFFFF"/>
                </a:solidFill>
                <a:latin typeface="Myriad Pro"/>
                <a:ea typeface="ＭＳ Ｐゴシック" pitchFamily="34" charset="-128"/>
                <a:cs typeface="Tahoma" pitchFamily="34" charset="0"/>
              </a:rPr>
              <a:t>Algunas causas</a:t>
            </a:r>
          </a:p>
        </p:txBody>
      </p:sp>
      <p:sp>
        <p:nvSpPr>
          <p:cNvPr id="19459" name="Rectangle 3"/>
          <p:cNvSpPr>
            <a:spLocks noChangeArrowheads="1"/>
          </p:cNvSpPr>
          <p:nvPr/>
        </p:nvSpPr>
        <p:spPr bwMode="auto">
          <a:xfrm>
            <a:off x="1449388" y="1333501"/>
            <a:ext cx="6310312" cy="3748719"/>
          </a:xfrm>
          <a:prstGeom prst="rect">
            <a:avLst/>
          </a:prstGeom>
          <a:noFill/>
          <a:ln w="9525" algn="ctr">
            <a:noFill/>
            <a:miter lim="800000"/>
            <a:headEnd/>
            <a:tailEnd/>
          </a:ln>
        </p:spPr>
        <p:txBody>
          <a:bodyPr>
            <a:spAutoFit/>
          </a:bodyPr>
          <a:lstStyle/>
          <a:p>
            <a:pPr defTabSz="457200">
              <a:lnSpc>
                <a:spcPct val="110000"/>
              </a:lnSpc>
              <a:buFont typeface="Arial" pitchFamily="34" charset="0"/>
              <a:buChar char="•"/>
              <a:defRPr/>
            </a:pPr>
            <a:r>
              <a:rPr lang="es-ES_tradnl" dirty="0">
                <a:solidFill>
                  <a:srgbClr val="FFFFFF"/>
                </a:solidFill>
                <a:latin typeface="Calibri"/>
                <a:ea typeface="ＭＳ Ｐゴシック" pitchFamily="34" charset="-128"/>
                <a:cs typeface="Tahoma" pitchFamily="34" charset="0"/>
              </a:rPr>
              <a:t>Rigidez en sectores como el energético, laboral y en la tenencia de la tierra.</a:t>
            </a:r>
          </a:p>
          <a:p>
            <a:pPr defTabSz="457200">
              <a:lnSpc>
                <a:spcPct val="110000"/>
              </a:lnSpc>
              <a:defRPr/>
            </a:pPr>
            <a:endParaRPr lang="es-MX" dirty="0">
              <a:solidFill>
                <a:srgbClr val="FFFFFF"/>
              </a:solidFill>
              <a:latin typeface="Calibri"/>
              <a:ea typeface="ＭＳ Ｐゴシック" pitchFamily="34" charset="-128"/>
              <a:cs typeface="Tahoma" pitchFamily="34" charset="0"/>
            </a:endParaRPr>
          </a:p>
          <a:p>
            <a:pPr defTabSz="457200">
              <a:lnSpc>
                <a:spcPct val="110000"/>
              </a:lnSpc>
              <a:buFont typeface="Arial" pitchFamily="34" charset="0"/>
              <a:buChar char="•"/>
              <a:defRPr/>
            </a:pPr>
            <a:r>
              <a:rPr lang="es-MX" dirty="0">
                <a:solidFill>
                  <a:srgbClr val="FFFFFF"/>
                </a:solidFill>
                <a:latin typeface="Calibri"/>
                <a:ea typeface="ＭＳ Ｐゴシック" pitchFamily="34" charset="-128"/>
                <a:cs typeface="Tahoma" pitchFamily="34" charset="0"/>
              </a:rPr>
              <a:t>Crisis política en las últimas elecciones.</a:t>
            </a:r>
          </a:p>
          <a:p>
            <a:pPr defTabSz="457200">
              <a:lnSpc>
                <a:spcPct val="110000"/>
              </a:lnSpc>
              <a:defRPr/>
            </a:pPr>
            <a:endParaRPr lang="es-MX" dirty="0">
              <a:solidFill>
                <a:srgbClr val="FFFFFF"/>
              </a:solidFill>
              <a:latin typeface="Calibri"/>
              <a:ea typeface="ＭＳ Ｐゴシック" pitchFamily="34" charset="-128"/>
              <a:cs typeface="Tahoma" pitchFamily="34" charset="0"/>
            </a:endParaRPr>
          </a:p>
          <a:p>
            <a:pPr defTabSz="457200">
              <a:lnSpc>
                <a:spcPct val="110000"/>
              </a:lnSpc>
              <a:buFont typeface="Arial" pitchFamily="34" charset="0"/>
              <a:buChar char="•"/>
              <a:defRPr/>
            </a:pPr>
            <a:r>
              <a:rPr lang="es-ES_tradnl" dirty="0">
                <a:solidFill>
                  <a:srgbClr val="FFFFFF"/>
                </a:solidFill>
                <a:latin typeface="Calibri"/>
                <a:ea typeface="ＭＳ Ｐゴシック" pitchFamily="34" charset="-128"/>
                <a:cs typeface="Tahoma" pitchFamily="34" charset="0"/>
              </a:rPr>
              <a:t>Menor contribución al PIB del sector servicios y de las exportaciones de alta tecnología.</a:t>
            </a:r>
          </a:p>
          <a:p>
            <a:pPr defTabSz="457200">
              <a:lnSpc>
                <a:spcPct val="110000"/>
              </a:lnSpc>
              <a:defRPr/>
            </a:pPr>
            <a:endParaRPr lang="es-ES_tradnl" dirty="0">
              <a:solidFill>
                <a:srgbClr val="FFFFFF"/>
              </a:solidFill>
              <a:latin typeface="Calibri"/>
              <a:ea typeface="ＭＳ Ｐゴシック" pitchFamily="34" charset="-128"/>
              <a:cs typeface="Tahoma" pitchFamily="34" charset="0"/>
            </a:endParaRPr>
          </a:p>
          <a:p>
            <a:pPr defTabSz="457200">
              <a:lnSpc>
                <a:spcPct val="110000"/>
              </a:lnSpc>
              <a:buFont typeface="Arial" pitchFamily="34" charset="0"/>
              <a:buChar char="•"/>
              <a:defRPr/>
            </a:pPr>
            <a:r>
              <a:rPr lang="es-ES_tradnl" dirty="0">
                <a:solidFill>
                  <a:srgbClr val="FFFFFF"/>
                </a:solidFill>
                <a:latin typeface="Calibri"/>
                <a:ea typeface="ＭＳ Ｐゴシック" pitchFamily="34" charset="-128"/>
                <a:cs typeface="Tahoma" pitchFamily="34" charset="0"/>
              </a:rPr>
              <a:t>A pesar del incremento en infraestructura, mayor competencia financiera y el aumento penetración de telefonía móvil e Internet ninguno de estos cambios fue suficiente para avanzar frente a otros países.</a:t>
            </a:r>
          </a:p>
        </p:txBody>
      </p:sp>
    </p:spTree>
    <p:extLst>
      <p:ext uri="{BB962C8B-B14F-4D97-AF65-F5344CB8AC3E}">
        <p14:creationId xmlns:p14="http://schemas.microsoft.com/office/powerpoint/2010/main" val="38560914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14"/>
          <p:cNvSpPr>
            <a:spLocks noChangeArrowheads="1"/>
          </p:cNvSpPr>
          <p:nvPr/>
        </p:nvSpPr>
        <p:spPr bwMode="auto">
          <a:xfrm>
            <a:off x="334964" y="402169"/>
            <a:ext cx="3011402" cy="584775"/>
          </a:xfrm>
          <a:prstGeom prst="rect">
            <a:avLst/>
          </a:prstGeom>
          <a:noFill/>
          <a:ln w="9525" algn="ctr">
            <a:noFill/>
            <a:miter lim="800000"/>
            <a:headEnd/>
            <a:tailEnd/>
          </a:ln>
        </p:spPr>
        <p:txBody>
          <a:bodyPr wrap="none">
            <a:spAutoFit/>
          </a:bodyPr>
          <a:lstStyle/>
          <a:p>
            <a:pPr defTabSz="457200" fontAlgn="auto">
              <a:spcBef>
                <a:spcPts val="0"/>
              </a:spcBef>
              <a:spcAft>
                <a:spcPts val="0"/>
              </a:spcAft>
              <a:defRPr/>
            </a:pPr>
            <a:r>
              <a:rPr lang="es-MX" sz="2800" dirty="0">
                <a:solidFill>
                  <a:srgbClr val="FFFFFF"/>
                </a:solidFill>
                <a:latin typeface="Calibri"/>
                <a:ea typeface="MS PGothic" pitchFamily="34" charset="-128"/>
                <a:cs typeface="Arial" pitchFamily="34" charset="0"/>
              </a:rPr>
              <a:t>POSICIÓN </a:t>
            </a:r>
            <a:r>
              <a:rPr lang="es-MX" sz="3200" dirty="0">
                <a:solidFill>
                  <a:srgbClr val="FFFFFF"/>
                </a:solidFill>
                <a:latin typeface="Calibri"/>
                <a:ea typeface="MS PGothic" pitchFamily="34" charset="-128"/>
                <a:cs typeface="Arial" pitchFamily="34" charset="0"/>
              </a:rPr>
              <a:t>JALISCO</a:t>
            </a:r>
            <a:endParaRPr lang="es-ES" sz="3200" dirty="0">
              <a:solidFill>
                <a:srgbClr val="FFFFFF"/>
              </a:solidFill>
              <a:latin typeface="Calibri"/>
              <a:ea typeface="MS PGothic" pitchFamily="34" charset="-128"/>
              <a:cs typeface="Arial" pitchFamily="34" charset="0"/>
            </a:endParaRPr>
          </a:p>
        </p:txBody>
      </p:sp>
      <p:cxnSp>
        <p:nvCxnSpPr>
          <p:cNvPr id="20" name="Straight Connector 19"/>
          <p:cNvCxnSpPr>
            <a:cxnSpLocks noChangeShapeType="1"/>
            <a:stCxn id="5" idx="6"/>
            <a:endCxn id="6" idx="2"/>
          </p:cNvCxnSpPr>
          <p:nvPr/>
        </p:nvCxnSpPr>
        <p:spPr bwMode="auto">
          <a:xfrm flipV="1">
            <a:off x="1217616" y="2859620"/>
            <a:ext cx="498475" cy="476249"/>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cxnSp>
        <p:nvCxnSpPr>
          <p:cNvPr id="22" name="Straight Connector 21"/>
          <p:cNvCxnSpPr>
            <a:cxnSpLocks noChangeShapeType="1"/>
            <a:stCxn id="6" idx="6"/>
          </p:cNvCxnSpPr>
          <p:nvPr/>
        </p:nvCxnSpPr>
        <p:spPr bwMode="auto">
          <a:xfrm>
            <a:off x="2203450" y="2859619"/>
            <a:ext cx="577850" cy="524933"/>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cxnSp>
        <p:nvCxnSpPr>
          <p:cNvPr id="25" name="Straight Connector 24"/>
          <p:cNvCxnSpPr>
            <a:cxnSpLocks noChangeShapeType="1"/>
          </p:cNvCxnSpPr>
          <p:nvPr/>
        </p:nvCxnSpPr>
        <p:spPr bwMode="auto">
          <a:xfrm>
            <a:off x="3171825" y="3232151"/>
            <a:ext cx="628650" cy="622300"/>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cxnSp>
        <p:nvCxnSpPr>
          <p:cNvPr id="28" name="Straight Connector 27"/>
          <p:cNvCxnSpPr>
            <a:cxnSpLocks noChangeShapeType="1"/>
            <a:endCxn id="8" idx="6"/>
          </p:cNvCxnSpPr>
          <p:nvPr/>
        </p:nvCxnSpPr>
        <p:spPr bwMode="auto">
          <a:xfrm flipH="1">
            <a:off x="4184653" y="3166535"/>
            <a:ext cx="530225" cy="673100"/>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cxnSp>
        <p:nvCxnSpPr>
          <p:cNvPr id="82951" name="Straight Connector 33"/>
          <p:cNvCxnSpPr>
            <a:cxnSpLocks noChangeShapeType="1"/>
            <a:stCxn id="11" idx="2"/>
          </p:cNvCxnSpPr>
          <p:nvPr/>
        </p:nvCxnSpPr>
        <p:spPr bwMode="auto">
          <a:xfrm flipH="1">
            <a:off x="6175378" y="2753784"/>
            <a:ext cx="625475" cy="0"/>
          </a:xfrm>
          <a:prstGeom prst="line">
            <a:avLst/>
          </a:prstGeom>
          <a:noFill/>
          <a:ln w="9525">
            <a:noFill/>
            <a:round/>
            <a:headEnd/>
            <a:tailEnd/>
          </a:ln>
        </p:spPr>
      </p:cxnSp>
      <p:sp>
        <p:nvSpPr>
          <p:cNvPr id="82952" name="Rectangle 47"/>
          <p:cNvSpPr>
            <a:spLocks noChangeArrowheads="1"/>
          </p:cNvSpPr>
          <p:nvPr/>
        </p:nvSpPr>
        <p:spPr bwMode="auto">
          <a:xfrm>
            <a:off x="687390" y="3651253"/>
            <a:ext cx="546945" cy="461665"/>
          </a:xfrm>
          <a:prstGeom prst="rect">
            <a:avLst/>
          </a:prstGeom>
          <a:noFill/>
          <a:ln w="9525" algn="ctr">
            <a:noFill/>
            <a:miter lim="800000"/>
            <a:headEnd/>
            <a:tailEnd/>
          </a:ln>
        </p:spPr>
        <p:txBody>
          <a:bodyPr wrap="none">
            <a:spAutoFit/>
          </a:bodyPr>
          <a:lstStyle/>
          <a:p>
            <a:pPr defTabSz="457200"/>
            <a:r>
              <a:rPr lang="es-MX" sz="2400" b="1">
                <a:solidFill>
                  <a:srgbClr val="FFFFFF"/>
                </a:solidFill>
                <a:latin typeface="Trebuchet MS" pitchFamily="34" charset="0"/>
                <a:ea typeface="MS PGothic" pitchFamily="34" charset="-128"/>
                <a:cs typeface="MS PGothic" pitchFamily="34" charset="-128"/>
              </a:rPr>
              <a:t>16</a:t>
            </a:r>
            <a:endParaRPr lang="en-US" sz="2400" b="1">
              <a:solidFill>
                <a:srgbClr val="FFFFFF"/>
              </a:solidFill>
              <a:latin typeface="Trebuchet MS" pitchFamily="34" charset="0"/>
              <a:ea typeface="MS PGothic" pitchFamily="34" charset="-128"/>
              <a:cs typeface="MS PGothic" pitchFamily="34" charset="-128"/>
            </a:endParaRPr>
          </a:p>
        </p:txBody>
      </p:sp>
      <p:sp>
        <p:nvSpPr>
          <p:cNvPr id="82953" name="Rectangle 48"/>
          <p:cNvSpPr>
            <a:spLocks noChangeArrowheads="1"/>
          </p:cNvSpPr>
          <p:nvPr/>
        </p:nvSpPr>
        <p:spPr bwMode="auto">
          <a:xfrm>
            <a:off x="1676402" y="3132669"/>
            <a:ext cx="546945" cy="461665"/>
          </a:xfrm>
          <a:prstGeom prst="rect">
            <a:avLst/>
          </a:prstGeom>
          <a:noFill/>
          <a:ln w="9525" algn="ctr">
            <a:noFill/>
            <a:miter lim="800000"/>
            <a:headEnd/>
            <a:tailEnd/>
          </a:ln>
        </p:spPr>
        <p:txBody>
          <a:bodyPr wrap="none">
            <a:spAutoFit/>
          </a:bodyPr>
          <a:lstStyle/>
          <a:p>
            <a:pPr defTabSz="457200"/>
            <a:r>
              <a:rPr lang="es-MX" sz="2400" b="1">
                <a:solidFill>
                  <a:srgbClr val="FFFFFF"/>
                </a:solidFill>
                <a:latin typeface="Trebuchet MS" pitchFamily="34" charset="0"/>
                <a:ea typeface="MS PGothic" pitchFamily="34" charset="-128"/>
                <a:cs typeface="MS PGothic" pitchFamily="34" charset="-128"/>
              </a:rPr>
              <a:t>14</a:t>
            </a:r>
            <a:endParaRPr lang="en-US" sz="2400" b="1">
              <a:solidFill>
                <a:srgbClr val="FFFFFF"/>
              </a:solidFill>
              <a:latin typeface="Trebuchet MS" pitchFamily="34" charset="0"/>
              <a:ea typeface="MS PGothic" pitchFamily="34" charset="-128"/>
              <a:cs typeface="MS PGothic" pitchFamily="34" charset="-128"/>
            </a:endParaRPr>
          </a:p>
        </p:txBody>
      </p:sp>
      <p:sp>
        <p:nvSpPr>
          <p:cNvPr id="82954" name="Rectangle 49"/>
          <p:cNvSpPr>
            <a:spLocks noChangeArrowheads="1"/>
          </p:cNvSpPr>
          <p:nvPr/>
        </p:nvSpPr>
        <p:spPr bwMode="auto">
          <a:xfrm>
            <a:off x="2751140" y="3697820"/>
            <a:ext cx="546945" cy="461665"/>
          </a:xfrm>
          <a:prstGeom prst="rect">
            <a:avLst/>
          </a:prstGeom>
          <a:noFill/>
          <a:ln w="9525" algn="ctr">
            <a:noFill/>
            <a:miter lim="800000"/>
            <a:headEnd/>
            <a:tailEnd/>
          </a:ln>
        </p:spPr>
        <p:txBody>
          <a:bodyPr wrap="none">
            <a:spAutoFit/>
          </a:bodyPr>
          <a:lstStyle/>
          <a:p>
            <a:pPr defTabSz="457200"/>
            <a:r>
              <a:rPr lang="es-MX" sz="2400" b="1">
                <a:solidFill>
                  <a:srgbClr val="FFFFFF"/>
                </a:solidFill>
                <a:latin typeface="Trebuchet MS" pitchFamily="34" charset="0"/>
                <a:ea typeface="MS PGothic" pitchFamily="34" charset="-128"/>
                <a:cs typeface="MS PGothic" pitchFamily="34" charset="-128"/>
              </a:rPr>
              <a:t>16</a:t>
            </a:r>
            <a:endParaRPr lang="en-US" sz="2400" b="1">
              <a:solidFill>
                <a:srgbClr val="FFFFFF"/>
              </a:solidFill>
              <a:latin typeface="Trebuchet MS" pitchFamily="34" charset="0"/>
              <a:ea typeface="MS PGothic" pitchFamily="34" charset="-128"/>
              <a:cs typeface="MS PGothic" pitchFamily="34" charset="-128"/>
            </a:endParaRPr>
          </a:p>
        </p:txBody>
      </p:sp>
      <p:sp>
        <p:nvSpPr>
          <p:cNvPr id="82955" name="Rectangle 50"/>
          <p:cNvSpPr>
            <a:spLocks noChangeArrowheads="1"/>
          </p:cNvSpPr>
          <p:nvPr/>
        </p:nvSpPr>
        <p:spPr bwMode="auto">
          <a:xfrm>
            <a:off x="3656015" y="4093636"/>
            <a:ext cx="546945" cy="461665"/>
          </a:xfrm>
          <a:prstGeom prst="rect">
            <a:avLst/>
          </a:prstGeom>
          <a:noFill/>
          <a:ln w="9525" algn="ctr">
            <a:noFill/>
            <a:miter lim="800000"/>
            <a:headEnd/>
            <a:tailEnd/>
          </a:ln>
        </p:spPr>
        <p:txBody>
          <a:bodyPr wrap="none">
            <a:spAutoFit/>
          </a:bodyPr>
          <a:lstStyle/>
          <a:p>
            <a:pPr defTabSz="457200"/>
            <a:r>
              <a:rPr lang="es-MX" sz="2400" b="1">
                <a:solidFill>
                  <a:srgbClr val="FFFFFF"/>
                </a:solidFill>
                <a:latin typeface="Trebuchet MS" pitchFamily="34" charset="0"/>
                <a:ea typeface="MS PGothic" pitchFamily="34" charset="-128"/>
                <a:cs typeface="MS PGothic" pitchFamily="34" charset="-128"/>
              </a:rPr>
              <a:t>17</a:t>
            </a:r>
            <a:endParaRPr lang="en-US" sz="2400" b="1">
              <a:solidFill>
                <a:srgbClr val="FFFFFF"/>
              </a:solidFill>
              <a:latin typeface="Trebuchet MS" pitchFamily="34" charset="0"/>
              <a:ea typeface="MS PGothic" pitchFamily="34" charset="-128"/>
              <a:cs typeface="MS PGothic" pitchFamily="34" charset="-128"/>
            </a:endParaRPr>
          </a:p>
        </p:txBody>
      </p:sp>
      <p:sp>
        <p:nvSpPr>
          <p:cNvPr id="82956" name="Rectangle 51"/>
          <p:cNvSpPr>
            <a:spLocks noChangeArrowheads="1"/>
          </p:cNvSpPr>
          <p:nvPr/>
        </p:nvSpPr>
        <p:spPr bwMode="auto">
          <a:xfrm>
            <a:off x="5678490" y="3105153"/>
            <a:ext cx="546945" cy="461665"/>
          </a:xfrm>
          <a:prstGeom prst="rect">
            <a:avLst/>
          </a:prstGeom>
          <a:noFill/>
          <a:ln w="9525" algn="ctr">
            <a:noFill/>
            <a:miter lim="800000"/>
            <a:headEnd/>
            <a:tailEnd/>
          </a:ln>
        </p:spPr>
        <p:txBody>
          <a:bodyPr wrap="none">
            <a:spAutoFit/>
          </a:bodyPr>
          <a:lstStyle/>
          <a:p>
            <a:pPr defTabSz="457200"/>
            <a:r>
              <a:rPr lang="es-MX" sz="2400" b="1">
                <a:solidFill>
                  <a:srgbClr val="FFFFFF"/>
                </a:solidFill>
                <a:latin typeface="Trebuchet MS" pitchFamily="34" charset="0"/>
                <a:ea typeface="MS PGothic" pitchFamily="34" charset="-128"/>
                <a:cs typeface="MS PGothic" pitchFamily="34" charset="-128"/>
              </a:rPr>
              <a:t>14</a:t>
            </a:r>
            <a:endParaRPr lang="en-US" sz="2400" b="1">
              <a:solidFill>
                <a:srgbClr val="FFFFFF"/>
              </a:solidFill>
              <a:latin typeface="Trebuchet MS" pitchFamily="34" charset="0"/>
              <a:ea typeface="MS PGothic" pitchFamily="34" charset="-128"/>
              <a:cs typeface="MS PGothic" pitchFamily="34" charset="-128"/>
            </a:endParaRPr>
          </a:p>
        </p:txBody>
      </p:sp>
      <p:sp>
        <p:nvSpPr>
          <p:cNvPr id="82957" name="Rectangle 55"/>
          <p:cNvSpPr>
            <a:spLocks noChangeArrowheads="1"/>
          </p:cNvSpPr>
          <p:nvPr/>
        </p:nvSpPr>
        <p:spPr bwMode="auto">
          <a:xfrm>
            <a:off x="669928" y="2705100"/>
            <a:ext cx="614271" cy="338554"/>
          </a:xfrm>
          <a:prstGeom prst="rect">
            <a:avLst/>
          </a:prstGeom>
          <a:noFill/>
          <a:ln w="9525">
            <a:noFill/>
            <a:miter lim="800000"/>
            <a:headEnd/>
            <a:tailEnd/>
          </a:ln>
        </p:spPr>
        <p:txBody>
          <a:bodyPr wrap="none">
            <a:spAutoFit/>
          </a:bodyPr>
          <a:lstStyle/>
          <a:p>
            <a:pPr defTabSz="457200"/>
            <a:r>
              <a:rPr lang="es-MX" sz="1600">
                <a:solidFill>
                  <a:srgbClr val="FFFFFF"/>
                </a:solidFill>
                <a:latin typeface="Trebuchet MS" pitchFamily="34" charset="0"/>
                <a:ea typeface="MS PGothic" pitchFamily="34" charset="-128"/>
                <a:cs typeface="MS PGothic" pitchFamily="34" charset="-128"/>
              </a:rPr>
              <a:t>2001</a:t>
            </a:r>
            <a:endParaRPr lang="en-US" sz="1600">
              <a:solidFill>
                <a:srgbClr val="FFFFFF"/>
              </a:solidFill>
              <a:latin typeface="Trebuchet MS" pitchFamily="34" charset="0"/>
              <a:ea typeface="MS PGothic" pitchFamily="34" charset="-128"/>
              <a:cs typeface="MS PGothic" pitchFamily="34" charset="-128"/>
            </a:endParaRPr>
          </a:p>
        </p:txBody>
      </p:sp>
      <p:sp>
        <p:nvSpPr>
          <p:cNvPr id="82958" name="Rectangle 56"/>
          <p:cNvSpPr>
            <a:spLocks noChangeArrowheads="1"/>
          </p:cNvSpPr>
          <p:nvPr/>
        </p:nvSpPr>
        <p:spPr bwMode="auto">
          <a:xfrm>
            <a:off x="1676403" y="2228852"/>
            <a:ext cx="614271" cy="338554"/>
          </a:xfrm>
          <a:prstGeom prst="rect">
            <a:avLst/>
          </a:prstGeom>
          <a:noFill/>
          <a:ln w="9525">
            <a:noFill/>
            <a:miter lim="800000"/>
            <a:headEnd/>
            <a:tailEnd/>
          </a:ln>
        </p:spPr>
        <p:txBody>
          <a:bodyPr wrap="none">
            <a:spAutoFit/>
          </a:bodyPr>
          <a:lstStyle/>
          <a:p>
            <a:pPr defTabSz="457200"/>
            <a:r>
              <a:rPr lang="es-MX" sz="1600">
                <a:solidFill>
                  <a:srgbClr val="FFFFFF"/>
                </a:solidFill>
                <a:latin typeface="Trebuchet MS" pitchFamily="34" charset="0"/>
                <a:ea typeface="MS PGothic" pitchFamily="34" charset="-128"/>
                <a:cs typeface="MS PGothic" pitchFamily="34" charset="-128"/>
              </a:rPr>
              <a:t>2002</a:t>
            </a:r>
            <a:endParaRPr lang="en-US" sz="1600">
              <a:solidFill>
                <a:srgbClr val="FFFFFF"/>
              </a:solidFill>
              <a:latin typeface="Trebuchet MS" pitchFamily="34" charset="0"/>
              <a:ea typeface="MS PGothic" pitchFamily="34" charset="-128"/>
              <a:cs typeface="MS PGothic" pitchFamily="34" charset="-128"/>
            </a:endParaRPr>
          </a:p>
        </p:txBody>
      </p:sp>
      <p:sp>
        <p:nvSpPr>
          <p:cNvPr id="82959" name="Rectangle 57"/>
          <p:cNvSpPr>
            <a:spLocks noChangeArrowheads="1"/>
          </p:cNvSpPr>
          <p:nvPr/>
        </p:nvSpPr>
        <p:spPr bwMode="auto">
          <a:xfrm>
            <a:off x="2679703" y="2842686"/>
            <a:ext cx="614271" cy="338554"/>
          </a:xfrm>
          <a:prstGeom prst="rect">
            <a:avLst/>
          </a:prstGeom>
          <a:noFill/>
          <a:ln w="9525">
            <a:noFill/>
            <a:miter lim="800000"/>
            <a:headEnd/>
            <a:tailEnd/>
          </a:ln>
        </p:spPr>
        <p:txBody>
          <a:bodyPr wrap="none">
            <a:spAutoFit/>
          </a:bodyPr>
          <a:lstStyle/>
          <a:p>
            <a:pPr defTabSz="457200"/>
            <a:r>
              <a:rPr lang="es-MX" sz="1600">
                <a:solidFill>
                  <a:srgbClr val="FFFFFF"/>
                </a:solidFill>
                <a:latin typeface="Trebuchet MS" pitchFamily="34" charset="0"/>
                <a:ea typeface="MS PGothic" pitchFamily="34" charset="-128"/>
                <a:cs typeface="MS PGothic" pitchFamily="34" charset="-128"/>
              </a:rPr>
              <a:t>2003</a:t>
            </a:r>
            <a:endParaRPr lang="en-US" sz="1600">
              <a:solidFill>
                <a:srgbClr val="FFFFFF"/>
              </a:solidFill>
              <a:latin typeface="Trebuchet MS" pitchFamily="34" charset="0"/>
              <a:ea typeface="MS PGothic" pitchFamily="34" charset="-128"/>
              <a:cs typeface="MS PGothic" pitchFamily="34" charset="-128"/>
            </a:endParaRPr>
          </a:p>
        </p:txBody>
      </p:sp>
      <p:sp>
        <p:nvSpPr>
          <p:cNvPr id="82960" name="Rectangle 58"/>
          <p:cNvSpPr>
            <a:spLocks noChangeArrowheads="1"/>
          </p:cNvSpPr>
          <p:nvPr/>
        </p:nvSpPr>
        <p:spPr bwMode="auto">
          <a:xfrm>
            <a:off x="3644903" y="3240618"/>
            <a:ext cx="614271" cy="338554"/>
          </a:xfrm>
          <a:prstGeom prst="rect">
            <a:avLst/>
          </a:prstGeom>
          <a:noFill/>
          <a:ln w="9525">
            <a:noFill/>
            <a:miter lim="800000"/>
            <a:headEnd/>
            <a:tailEnd/>
          </a:ln>
        </p:spPr>
        <p:txBody>
          <a:bodyPr wrap="none">
            <a:spAutoFit/>
          </a:bodyPr>
          <a:lstStyle/>
          <a:p>
            <a:pPr defTabSz="457200"/>
            <a:r>
              <a:rPr lang="es-MX" sz="1600">
                <a:solidFill>
                  <a:srgbClr val="FFFFFF"/>
                </a:solidFill>
                <a:latin typeface="Trebuchet MS" pitchFamily="34" charset="0"/>
                <a:ea typeface="MS PGothic" pitchFamily="34" charset="-128"/>
                <a:cs typeface="MS PGothic" pitchFamily="34" charset="-128"/>
              </a:rPr>
              <a:t>2004</a:t>
            </a:r>
            <a:endParaRPr lang="en-US" sz="1600">
              <a:solidFill>
                <a:srgbClr val="FFFFFF"/>
              </a:solidFill>
              <a:latin typeface="Trebuchet MS" pitchFamily="34" charset="0"/>
              <a:ea typeface="MS PGothic" pitchFamily="34" charset="-128"/>
              <a:cs typeface="MS PGothic" pitchFamily="34" charset="-128"/>
            </a:endParaRPr>
          </a:p>
        </p:txBody>
      </p:sp>
      <p:sp>
        <p:nvSpPr>
          <p:cNvPr id="82961" name="Rectangle 59"/>
          <p:cNvSpPr>
            <a:spLocks noChangeArrowheads="1"/>
          </p:cNvSpPr>
          <p:nvPr/>
        </p:nvSpPr>
        <p:spPr bwMode="auto">
          <a:xfrm>
            <a:off x="5680078" y="2118784"/>
            <a:ext cx="614271" cy="338554"/>
          </a:xfrm>
          <a:prstGeom prst="rect">
            <a:avLst/>
          </a:prstGeom>
          <a:noFill/>
          <a:ln w="9525">
            <a:noFill/>
            <a:miter lim="800000"/>
            <a:headEnd/>
            <a:tailEnd/>
          </a:ln>
        </p:spPr>
        <p:txBody>
          <a:bodyPr wrap="none">
            <a:spAutoFit/>
          </a:bodyPr>
          <a:lstStyle/>
          <a:p>
            <a:pPr defTabSz="457200"/>
            <a:r>
              <a:rPr lang="es-MX" sz="1600">
                <a:solidFill>
                  <a:srgbClr val="FFFFFF"/>
                </a:solidFill>
                <a:latin typeface="Trebuchet MS" pitchFamily="34" charset="0"/>
                <a:ea typeface="MS PGothic" pitchFamily="34" charset="-128"/>
                <a:cs typeface="MS PGothic" pitchFamily="34" charset="-128"/>
              </a:rPr>
              <a:t>2006</a:t>
            </a:r>
            <a:endParaRPr lang="en-US" sz="1600">
              <a:solidFill>
                <a:srgbClr val="FFFFFF"/>
              </a:solidFill>
              <a:latin typeface="Trebuchet MS" pitchFamily="34" charset="0"/>
              <a:ea typeface="MS PGothic" pitchFamily="34" charset="-128"/>
              <a:cs typeface="MS PGothic" pitchFamily="34" charset="-128"/>
            </a:endParaRPr>
          </a:p>
        </p:txBody>
      </p:sp>
      <p:sp>
        <p:nvSpPr>
          <p:cNvPr id="82962" name="Rectangle 60"/>
          <p:cNvSpPr>
            <a:spLocks noChangeArrowheads="1"/>
          </p:cNvSpPr>
          <p:nvPr/>
        </p:nvSpPr>
        <p:spPr bwMode="auto">
          <a:xfrm>
            <a:off x="6721478" y="2159000"/>
            <a:ext cx="614271" cy="338554"/>
          </a:xfrm>
          <a:prstGeom prst="rect">
            <a:avLst/>
          </a:prstGeom>
          <a:noFill/>
          <a:ln w="9525">
            <a:noFill/>
            <a:miter lim="800000"/>
            <a:headEnd/>
            <a:tailEnd/>
          </a:ln>
        </p:spPr>
        <p:txBody>
          <a:bodyPr wrap="none">
            <a:spAutoFit/>
          </a:bodyPr>
          <a:lstStyle/>
          <a:p>
            <a:pPr defTabSz="457200"/>
            <a:r>
              <a:rPr lang="es-MX" sz="1600">
                <a:solidFill>
                  <a:srgbClr val="FFFFFF"/>
                </a:solidFill>
                <a:latin typeface="Trebuchet MS" pitchFamily="34" charset="0"/>
                <a:ea typeface="MS PGothic" pitchFamily="34" charset="-128"/>
                <a:cs typeface="MS PGothic" pitchFamily="34" charset="-128"/>
              </a:rPr>
              <a:t>2008</a:t>
            </a:r>
            <a:endParaRPr lang="en-US" sz="1600">
              <a:solidFill>
                <a:srgbClr val="FFFFFF"/>
              </a:solidFill>
              <a:latin typeface="Trebuchet MS" pitchFamily="34" charset="0"/>
              <a:ea typeface="MS PGothic" pitchFamily="34" charset="-128"/>
              <a:cs typeface="MS PGothic" pitchFamily="34" charset="-128"/>
            </a:endParaRPr>
          </a:p>
        </p:txBody>
      </p:sp>
      <p:sp>
        <p:nvSpPr>
          <p:cNvPr id="82963" name="Rectangle 61"/>
          <p:cNvSpPr>
            <a:spLocks noChangeArrowheads="1"/>
          </p:cNvSpPr>
          <p:nvPr/>
        </p:nvSpPr>
        <p:spPr bwMode="auto">
          <a:xfrm>
            <a:off x="4613278" y="2770718"/>
            <a:ext cx="614271" cy="338554"/>
          </a:xfrm>
          <a:prstGeom prst="rect">
            <a:avLst/>
          </a:prstGeom>
          <a:noFill/>
          <a:ln w="9525">
            <a:noFill/>
            <a:miter lim="800000"/>
            <a:headEnd/>
            <a:tailEnd/>
          </a:ln>
        </p:spPr>
        <p:txBody>
          <a:bodyPr wrap="none">
            <a:spAutoFit/>
          </a:bodyPr>
          <a:lstStyle/>
          <a:p>
            <a:pPr defTabSz="457200"/>
            <a:r>
              <a:rPr lang="es-MX" sz="1600">
                <a:solidFill>
                  <a:srgbClr val="FFFFFF"/>
                </a:solidFill>
                <a:latin typeface="Trebuchet MS" pitchFamily="34" charset="0"/>
                <a:ea typeface="MS PGothic" pitchFamily="34" charset="-128"/>
                <a:cs typeface="MS PGothic" pitchFamily="34" charset="-128"/>
              </a:rPr>
              <a:t>2005</a:t>
            </a:r>
            <a:endParaRPr lang="en-US" sz="1600">
              <a:solidFill>
                <a:srgbClr val="FFFFFF"/>
              </a:solidFill>
              <a:latin typeface="Trebuchet MS" pitchFamily="34" charset="0"/>
              <a:ea typeface="MS PGothic" pitchFamily="34" charset="-128"/>
              <a:cs typeface="MS PGothic" pitchFamily="34" charset="-128"/>
            </a:endParaRPr>
          </a:p>
        </p:txBody>
      </p:sp>
      <p:sp>
        <p:nvSpPr>
          <p:cNvPr id="82964" name="Rectangle 49"/>
          <p:cNvSpPr>
            <a:spLocks noChangeArrowheads="1"/>
          </p:cNvSpPr>
          <p:nvPr/>
        </p:nvSpPr>
        <p:spPr bwMode="auto">
          <a:xfrm>
            <a:off x="4646613" y="3644902"/>
            <a:ext cx="546945" cy="461665"/>
          </a:xfrm>
          <a:prstGeom prst="rect">
            <a:avLst/>
          </a:prstGeom>
          <a:noFill/>
          <a:ln w="9525" algn="ctr">
            <a:noFill/>
            <a:miter lim="800000"/>
            <a:headEnd/>
            <a:tailEnd/>
          </a:ln>
        </p:spPr>
        <p:txBody>
          <a:bodyPr wrap="none">
            <a:spAutoFit/>
          </a:bodyPr>
          <a:lstStyle/>
          <a:p>
            <a:pPr defTabSz="457200"/>
            <a:r>
              <a:rPr lang="es-MX" sz="2400" b="1">
                <a:solidFill>
                  <a:srgbClr val="FFFFFF"/>
                </a:solidFill>
                <a:latin typeface="Trebuchet MS" pitchFamily="34" charset="0"/>
                <a:ea typeface="MS PGothic" pitchFamily="34" charset="-128"/>
                <a:cs typeface="MS PGothic" pitchFamily="34" charset="-128"/>
              </a:rPr>
              <a:t>16</a:t>
            </a:r>
            <a:endParaRPr lang="en-US" sz="2400" b="1">
              <a:solidFill>
                <a:srgbClr val="FFFFFF"/>
              </a:solidFill>
              <a:latin typeface="Trebuchet MS" pitchFamily="34" charset="0"/>
              <a:ea typeface="MS PGothic" pitchFamily="34" charset="-128"/>
              <a:cs typeface="MS PGothic" pitchFamily="34" charset="-128"/>
            </a:endParaRPr>
          </a:p>
        </p:txBody>
      </p:sp>
      <p:sp>
        <p:nvSpPr>
          <p:cNvPr id="78870" name="Rectangle 9"/>
          <p:cNvSpPr>
            <a:spLocks noChangeArrowheads="1"/>
          </p:cNvSpPr>
          <p:nvPr/>
        </p:nvSpPr>
        <p:spPr bwMode="auto">
          <a:xfrm>
            <a:off x="3463925" y="-74082"/>
            <a:ext cx="1250950" cy="1200329"/>
          </a:xfrm>
          <a:prstGeom prst="rect">
            <a:avLst/>
          </a:prstGeom>
          <a:noFill/>
          <a:ln w="9525" algn="ctr">
            <a:noFill/>
            <a:miter lim="800000"/>
            <a:headEnd/>
            <a:tailEnd/>
          </a:ln>
        </p:spPr>
        <p:txBody>
          <a:bodyPr>
            <a:spAutoFit/>
          </a:bodyPr>
          <a:lstStyle/>
          <a:p>
            <a:pPr defTabSz="457200" fontAlgn="auto">
              <a:spcBef>
                <a:spcPts val="0"/>
              </a:spcBef>
              <a:spcAft>
                <a:spcPts val="0"/>
              </a:spcAft>
              <a:defRPr/>
            </a:pPr>
            <a:r>
              <a:rPr lang="es-MX" sz="7200" dirty="0">
                <a:solidFill>
                  <a:srgbClr val="FFFFFF"/>
                </a:solidFill>
                <a:latin typeface="Calibri"/>
                <a:ea typeface="MS PGothic" pitchFamily="34" charset="-128"/>
                <a:cs typeface="Tahoma" pitchFamily="34" charset="0"/>
              </a:rPr>
              <a:t>13</a:t>
            </a:r>
          </a:p>
        </p:txBody>
      </p:sp>
      <p:sp>
        <p:nvSpPr>
          <p:cNvPr id="82966" name="Rectangle 51"/>
          <p:cNvSpPr>
            <a:spLocks noChangeArrowheads="1"/>
          </p:cNvSpPr>
          <p:nvPr/>
        </p:nvSpPr>
        <p:spPr bwMode="auto">
          <a:xfrm>
            <a:off x="6811965" y="3086102"/>
            <a:ext cx="546945" cy="461665"/>
          </a:xfrm>
          <a:prstGeom prst="rect">
            <a:avLst/>
          </a:prstGeom>
          <a:noFill/>
          <a:ln w="9525" algn="ctr">
            <a:noFill/>
            <a:miter lim="800000"/>
            <a:headEnd/>
            <a:tailEnd/>
          </a:ln>
        </p:spPr>
        <p:txBody>
          <a:bodyPr wrap="none">
            <a:spAutoFit/>
          </a:bodyPr>
          <a:lstStyle/>
          <a:p>
            <a:pPr defTabSz="457200"/>
            <a:r>
              <a:rPr lang="es-MX" sz="2400" b="1">
                <a:solidFill>
                  <a:srgbClr val="FFFFFF"/>
                </a:solidFill>
                <a:latin typeface="Trebuchet MS" pitchFamily="34" charset="0"/>
                <a:ea typeface="MS PGothic" pitchFamily="34" charset="-128"/>
                <a:cs typeface="MS PGothic" pitchFamily="34" charset="-128"/>
              </a:rPr>
              <a:t>14</a:t>
            </a:r>
            <a:endParaRPr lang="en-US" sz="2400" b="1">
              <a:solidFill>
                <a:srgbClr val="FFFFFF"/>
              </a:solidFill>
              <a:latin typeface="Trebuchet MS" pitchFamily="34" charset="0"/>
              <a:ea typeface="MS PGothic" pitchFamily="34" charset="-128"/>
              <a:cs typeface="MS PGothic" pitchFamily="34" charset="-128"/>
            </a:endParaRPr>
          </a:p>
        </p:txBody>
      </p:sp>
      <p:cxnSp>
        <p:nvCxnSpPr>
          <p:cNvPr id="2" name="Straight Connector 30"/>
          <p:cNvCxnSpPr>
            <a:cxnSpLocks noChangeShapeType="1"/>
          </p:cNvCxnSpPr>
          <p:nvPr/>
        </p:nvCxnSpPr>
        <p:spPr bwMode="auto">
          <a:xfrm flipV="1">
            <a:off x="6181728" y="2751667"/>
            <a:ext cx="606425" cy="12700"/>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sp>
        <p:nvSpPr>
          <p:cNvPr id="5" name="Donut 4"/>
          <p:cNvSpPr>
            <a:spLocks noChangeArrowheads="1"/>
          </p:cNvSpPr>
          <p:nvPr/>
        </p:nvSpPr>
        <p:spPr bwMode="auto">
          <a:xfrm>
            <a:off x="730253" y="3062819"/>
            <a:ext cx="487363" cy="546100"/>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defTabSz="457200" fontAlgn="auto">
              <a:spcBef>
                <a:spcPts val="0"/>
              </a:spcBef>
              <a:spcAft>
                <a:spcPts val="0"/>
              </a:spcAft>
              <a:defRPr/>
            </a:pPr>
            <a:endParaRPr lang="es-ES_tradnl" dirty="0">
              <a:solidFill>
                <a:srgbClr val="FFFFFF"/>
              </a:solidFill>
              <a:ea typeface="ＭＳ Ｐゴシック" charset="-128"/>
              <a:cs typeface="ＭＳ Ｐゴシック" charset="-128"/>
            </a:endParaRPr>
          </a:p>
        </p:txBody>
      </p:sp>
      <p:sp>
        <p:nvSpPr>
          <p:cNvPr id="6" name="Donut 5"/>
          <p:cNvSpPr>
            <a:spLocks noChangeArrowheads="1"/>
          </p:cNvSpPr>
          <p:nvPr/>
        </p:nvSpPr>
        <p:spPr bwMode="auto">
          <a:xfrm>
            <a:off x="1716088" y="2584451"/>
            <a:ext cx="487362" cy="548216"/>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defTabSz="457200" fontAlgn="auto">
              <a:spcBef>
                <a:spcPts val="0"/>
              </a:spcBef>
              <a:spcAft>
                <a:spcPts val="0"/>
              </a:spcAft>
              <a:defRPr/>
            </a:pPr>
            <a:endParaRPr lang="es-ES_tradnl" dirty="0">
              <a:solidFill>
                <a:srgbClr val="FFFFFF"/>
              </a:solidFill>
              <a:ea typeface="ＭＳ Ｐゴシック" charset="-128"/>
              <a:cs typeface="ＭＳ Ｐゴシック" charset="-128"/>
            </a:endParaRPr>
          </a:p>
        </p:txBody>
      </p:sp>
      <p:sp>
        <p:nvSpPr>
          <p:cNvPr id="7" name="Donut 6"/>
          <p:cNvSpPr>
            <a:spLocks noChangeArrowheads="1"/>
          </p:cNvSpPr>
          <p:nvPr/>
        </p:nvSpPr>
        <p:spPr bwMode="auto">
          <a:xfrm>
            <a:off x="2757488" y="3151717"/>
            <a:ext cx="487362" cy="548216"/>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defTabSz="457200" fontAlgn="auto">
              <a:spcBef>
                <a:spcPts val="0"/>
              </a:spcBef>
              <a:spcAft>
                <a:spcPts val="0"/>
              </a:spcAft>
              <a:defRPr/>
            </a:pPr>
            <a:endParaRPr lang="es-ES_tradnl" dirty="0">
              <a:solidFill>
                <a:srgbClr val="FFFFFF"/>
              </a:solidFill>
              <a:ea typeface="ＭＳ Ｐゴシック" charset="-128"/>
              <a:cs typeface="ＭＳ Ｐゴシック" charset="-128"/>
            </a:endParaRPr>
          </a:p>
        </p:txBody>
      </p:sp>
      <p:sp>
        <p:nvSpPr>
          <p:cNvPr id="8" name="Donut 7"/>
          <p:cNvSpPr>
            <a:spLocks noChangeArrowheads="1"/>
          </p:cNvSpPr>
          <p:nvPr/>
        </p:nvSpPr>
        <p:spPr bwMode="auto">
          <a:xfrm>
            <a:off x="3697288" y="3564469"/>
            <a:ext cx="487362" cy="548217"/>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defTabSz="457200" fontAlgn="auto">
              <a:spcBef>
                <a:spcPts val="0"/>
              </a:spcBef>
              <a:spcAft>
                <a:spcPts val="0"/>
              </a:spcAft>
              <a:defRPr/>
            </a:pPr>
            <a:endParaRPr lang="es-ES_tradnl" dirty="0">
              <a:solidFill>
                <a:srgbClr val="FFFFFF"/>
              </a:solidFill>
              <a:ea typeface="ＭＳ Ｐゴシック" charset="-128"/>
              <a:cs typeface="ＭＳ Ｐゴシック" charset="-128"/>
            </a:endParaRPr>
          </a:p>
        </p:txBody>
      </p:sp>
      <p:sp>
        <p:nvSpPr>
          <p:cNvPr id="11" name="Donut 10"/>
          <p:cNvSpPr>
            <a:spLocks noChangeArrowheads="1"/>
          </p:cNvSpPr>
          <p:nvPr/>
        </p:nvSpPr>
        <p:spPr bwMode="auto">
          <a:xfrm>
            <a:off x="6800853" y="2478619"/>
            <a:ext cx="487363" cy="550333"/>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B6DCDF"/>
            </a:solidFill>
            <a:miter lim="800000"/>
            <a:headEnd/>
            <a:tailEnd/>
          </a:ln>
          <a:effectLst>
            <a:outerShdw blurRad="63500" dist="23000" dir="5400000" rotWithShape="0">
              <a:srgbClr val="808080">
                <a:alpha val="34998"/>
              </a:srgbClr>
            </a:outerShdw>
          </a:effectLst>
        </p:spPr>
        <p:txBody>
          <a:bodyPr anchor="ctr"/>
          <a:lstStyle/>
          <a:p>
            <a:pPr defTabSz="457200" fontAlgn="auto">
              <a:spcBef>
                <a:spcPts val="0"/>
              </a:spcBef>
              <a:spcAft>
                <a:spcPts val="0"/>
              </a:spcAft>
              <a:defRPr/>
            </a:pPr>
            <a:endParaRPr lang="es-ES_tradnl" dirty="0">
              <a:solidFill>
                <a:srgbClr val="FFFFFF"/>
              </a:solidFill>
              <a:ea typeface="ＭＳ Ｐゴシック" charset="-128"/>
              <a:cs typeface="ＭＳ Ｐゴシック" charset="-128"/>
            </a:endParaRPr>
          </a:p>
        </p:txBody>
      </p:sp>
      <p:cxnSp>
        <p:nvCxnSpPr>
          <p:cNvPr id="32" name="Straight Connector 30"/>
          <p:cNvCxnSpPr>
            <a:cxnSpLocks noChangeShapeType="1"/>
            <a:stCxn id="36" idx="6"/>
            <a:endCxn id="35" idx="2"/>
          </p:cNvCxnSpPr>
          <p:nvPr/>
        </p:nvCxnSpPr>
        <p:spPr bwMode="auto">
          <a:xfrm flipV="1">
            <a:off x="5130803" y="2753786"/>
            <a:ext cx="557213" cy="605367"/>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sp>
        <p:nvSpPr>
          <p:cNvPr id="35" name="Donut 9"/>
          <p:cNvSpPr>
            <a:spLocks noChangeArrowheads="1"/>
          </p:cNvSpPr>
          <p:nvPr/>
        </p:nvSpPr>
        <p:spPr bwMode="auto">
          <a:xfrm>
            <a:off x="5688013" y="2478619"/>
            <a:ext cx="487362" cy="550333"/>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defTabSz="457200" fontAlgn="auto">
              <a:spcBef>
                <a:spcPts val="0"/>
              </a:spcBef>
              <a:spcAft>
                <a:spcPts val="0"/>
              </a:spcAft>
              <a:defRPr/>
            </a:pPr>
            <a:endParaRPr lang="es-ES_tradnl" dirty="0">
              <a:solidFill>
                <a:srgbClr val="FFFFFF"/>
              </a:solidFill>
              <a:ea typeface="ＭＳ Ｐゴシック" charset="-128"/>
              <a:cs typeface="ＭＳ Ｐゴシック" charset="-128"/>
            </a:endParaRPr>
          </a:p>
        </p:txBody>
      </p:sp>
      <p:sp>
        <p:nvSpPr>
          <p:cNvPr id="36" name="Donut 8"/>
          <p:cNvSpPr>
            <a:spLocks noChangeArrowheads="1"/>
          </p:cNvSpPr>
          <p:nvPr/>
        </p:nvSpPr>
        <p:spPr bwMode="auto">
          <a:xfrm>
            <a:off x="4641850" y="3086102"/>
            <a:ext cx="488950" cy="548217"/>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defTabSz="457200" fontAlgn="auto">
              <a:spcBef>
                <a:spcPts val="0"/>
              </a:spcBef>
              <a:spcAft>
                <a:spcPts val="0"/>
              </a:spcAft>
              <a:defRPr/>
            </a:pPr>
            <a:endParaRPr lang="es-ES_tradnl" dirty="0">
              <a:solidFill>
                <a:srgbClr val="FFFFFF"/>
              </a:solidFill>
              <a:ea typeface="ＭＳ Ｐゴシック" charset="-128"/>
              <a:cs typeface="ＭＳ Ｐゴシック" charset="-128"/>
            </a:endParaRPr>
          </a:p>
        </p:txBody>
      </p:sp>
      <p:cxnSp>
        <p:nvCxnSpPr>
          <p:cNvPr id="34" name="Straight Connector 33"/>
          <p:cNvCxnSpPr>
            <a:cxnSpLocks noChangeShapeType="1"/>
          </p:cNvCxnSpPr>
          <p:nvPr/>
        </p:nvCxnSpPr>
        <p:spPr bwMode="auto">
          <a:xfrm flipV="1">
            <a:off x="7291388" y="2211919"/>
            <a:ext cx="544512" cy="518583"/>
          </a:xfrm>
          <a:prstGeom prst="line">
            <a:avLst/>
          </a:prstGeom>
          <a:noFill/>
          <a:ln w="25400">
            <a:solidFill>
              <a:schemeClr val="bg1">
                <a:lumMod val="75000"/>
              </a:schemeClr>
            </a:solidFill>
            <a:round/>
            <a:headEnd/>
            <a:tailEnd/>
          </a:ln>
          <a:effectLst>
            <a:outerShdw dist="20000" dir="5400000" rotWithShape="0">
              <a:srgbClr val="808080">
                <a:alpha val="37999"/>
              </a:srgbClr>
            </a:outerShdw>
          </a:effectLst>
        </p:spPr>
      </p:cxnSp>
      <p:sp>
        <p:nvSpPr>
          <p:cNvPr id="82977" name="Rectangle 60"/>
          <p:cNvSpPr>
            <a:spLocks noChangeArrowheads="1"/>
          </p:cNvSpPr>
          <p:nvPr/>
        </p:nvSpPr>
        <p:spPr bwMode="auto">
          <a:xfrm>
            <a:off x="7670802" y="1638300"/>
            <a:ext cx="614271" cy="338554"/>
          </a:xfrm>
          <a:prstGeom prst="rect">
            <a:avLst/>
          </a:prstGeom>
          <a:noFill/>
          <a:ln w="9525">
            <a:noFill/>
            <a:miter lim="800000"/>
            <a:headEnd/>
            <a:tailEnd/>
          </a:ln>
        </p:spPr>
        <p:txBody>
          <a:bodyPr wrap="none">
            <a:spAutoFit/>
          </a:bodyPr>
          <a:lstStyle/>
          <a:p>
            <a:pPr defTabSz="457200"/>
            <a:r>
              <a:rPr lang="es-MX" sz="1600">
                <a:solidFill>
                  <a:srgbClr val="FFFFFF"/>
                </a:solidFill>
                <a:latin typeface="Trebuchet MS" pitchFamily="34" charset="0"/>
                <a:ea typeface="MS PGothic" pitchFamily="34" charset="-128"/>
                <a:cs typeface="MS PGothic" pitchFamily="34" charset="-128"/>
              </a:rPr>
              <a:t>2010</a:t>
            </a:r>
            <a:endParaRPr lang="en-US" sz="1600">
              <a:solidFill>
                <a:srgbClr val="FFFFFF"/>
              </a:solidFill>
              <a:latin typeface="Trebuchet MS" pitchFamily="34" charset="0"/>
              <a:ea typeface="MS PGothic" pitchFamily="34" charset="-128"/>
              <a:cs typeface="MS PGothic" pitchFamily="34" charset="-128"/>
            </a:endParaRPr>
          </a:p>
        </p:txBody>
      </p:sp>
      <p:sp>
        <p:nvSpPr>
          <p:cNvPr id="82978" name="Rectangle 51"/>
          <p:cNvSpPr>
            <a:spLocks noChangeArrowheads="1"/>
          </p:cNvSpPr>
          <p:nvPr/>
        </p:nvSpPr>
        <p:spPr bwMode="auto">
          <a:xfrm>
            <a:off x="7761289" y="2565402"/>
            <a:ext cx="546945" cy="461665"/>
          </a:xfrm>
          <a:prstGeom prst="rect">
            <a:avLst/>
          </a:prstGeom>
          <a:noFill/>
          <a:ln w="9525" algn="ctr">
            <a:noFill/>
            <a:miter lim="800000"/>
            <a:headEnd/>
            <a:tailEnd/>
          </a:ln>
        </p:spPr>
        <p:txBody>
          <a:bodyPr wrap="none">
            <a:spAutoFit/>
          </a:bodyPr>
          <a:lstStyle/>
          <a:p>
            <a:pPr defTabSz="457200"/>
            <a:r>
              <a:rPr lang="es-MX" sz="2400" b="1">
                <a:solidFill>
                  <a:srgbClr val="FFFFFF"/>
                </a:solidFill>
                <a:latin typeface="Trebuchet MS" pitchFamily="34" charset="0"/>
                <a:ea typeface="MS PGothic" pitchFamily="34" charset="-128"/>
                <a:cs typeface="MS PGothic" pitchFamily="34" charset="-128"/>
              </a:rPr>
              <a:t>13</a:t>
            </a:r>
            <a:endParaRPr lang="en-US" sz="2400" b="1">
              <a:solidFill>
                <a:srgbClr val="FFFFFF"/>
              </a:solidFill>
              <a:latin typeface="Trebuchet MS" pitchFamily="34" charset="0"/>
              <a:ea typeface="MS PGothic" pitchFamily="34" charset="-128"/>
              <a:cs typeface="MS PGothic" pitchFamily="34" charset="-128"/>
            </a:endParaRPr>
          </a:p>
        </p:txBody>
      </p:sp>
      <p:sp>
        <p:nvSpPr>
          <p:cNvPr id="41" name="Donut 10"/>
          <p:cNvSpPr>
            <a:spLocks noChangeArrowheads="1"/>
          </p:cNvSpPr>
          <p:nvPr/>
        </p:nvSpPr>
        <p:spPr bwMode="auto">
          <a:xfrm>
            <a:off x="7750178" y="1960036"/>
            <a:ext cx="487363" cy="548217"/>
          </a:xfrm>
          <a:custGeom>
            <a:avLst/>
            <a:gdLst>
              <a:gd name="T0" fmla="*/ 198438 w 396907"/>
              <a:gd name="T1" fmla="*/ 0 h 396907"/>
              <a:gd name="T2" fmla="*/ 58121 w 396907"/>
              <a:gd name="T3" fmla="*/ 58121 h 396907"/>
              <a:gd name="T4" fmla="*/ 0 w 396907"/>
              <a:gd name="T5" fmla="*/ 198438 h 396907"/>
              <a:gd name="T6" fmla="*/ 58121 w 396907"/>
              <a:gd name="T7" fmla="*/ 338754 h 396907"/>
              <a:gd name="T8" fmla="*/ 198438 w 396907"/>
              <a:gd name="T9" fmla="*/ 396875 h 396907"/>
              <a:gd name="T10" fmla="*/ 338754 w 396907"/>
              <a:gd name="T11" fmla="*/ 338754 h 396907"/>
              <a:gd name="T12" fmla="*/ 396875 w 396907"/>
              <a:gd name="T13" fmla="*/ 198438 h 396907"/>
              <a:gd name="T14" fmla="*/ 338754 w 396907"/>
              <a:gd name="T15" fmla="*/ 58121 h 396907"/>
              <a:gd name="T16" fmla="*/ 0 60000 65536"/>
              <a:gd name="T17" fmla="*/ 0 60000 65536"/>
              <a:gd name="T18" fmla="*/ 0 60000 65536"/>
              <a:gd name="T19" fmla="*/ 0 60000 65536"/>
              <a:gd name="T20" fmla="*/ 0 60000 65536"/>
              <a:gd name="T21" fmla="*/ 0 60000 65536"/>
              <a:gd name="T22" fmla="*/ 0 60000 65536"/>
              <a:gd name="T23" fmla="*/ 0 60000 65536"/>
              <a:gd name="T24" fmla="*/ 58126 w 396907"/>
              <a:gd name="T25" fmla="*/ 58126 h 396907"/>
              <a:gd name="T26" fmla="*/ 338781 w 396907"/>
              <a:gd name="T27" fmla="*/ 338781 h 396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6907" h="396907">
                <a:moveTo>
                  <a:pt x="0" y="198454"/>
                </a:moveTo>
                <a:lnTo>
                  <a:pt x="0" y="198454"/>
                </a:lnTo>
                <a:cubicBezTo>
                  <a:pt x="0" y="88850"/>
                  <a:pt x="88850" y="0"/>
                  <a:pt x="198453" y="0"/>
                </a:cubicBezTo>
                <a:cubicBezTo>
                  <a:pt x="308057" y="0"/>
                  <a:pt x="396908" y="88850"/>
                  <a:pt x="396908" y="198454"/>
                </a:cubicBezTo>
                <a:cubicBezTo>
                  <a:pt x="396908" y="308057"/>
                  <a:pt x="308057" y="396907"/>
                  <a:pt x="198454" y="396908"/>
                </a:cubicBezTo>
                <a:cubicBezTo>
                  <a:pt x="88850" y="396908"/>
                  <a:pt x="0" y="308057"/>
                  <a:pt x="0" y="198454"/>
                </a:cubicBezTo>
                <a:close/>
                <a:moveTo>
                  <a:pt x="99227" y="198454"/>
                </a:moveTo>
                <a:lnTo>
                  <a:pt x="99227" y="198454"/>
                </a:lnTo>
                <a:cubicBezTo>
                  <a:pt x="99227" y="253255"/>
                  <a:pt x="143652" y="297680"/>
                  <a:pt x="198453" y="297681"/>
                </a:cubicBezTo>
                <a:lnTo>
                  <a:pt x="198454" y="297681"/>
                </a:lnTo>
                <a:cubicBezTo>
                  <a:pt x="253255" y="297680"/>
                  <a:pt x="297681" y="253255"/>
                  <a:pt x="297681" y="198454"/>
                </a:cubicBezTo>
                <a:cubicBezTo>
                  <a:pt x="297681" y="143652"/>
                  <a:pt x="253255" y="99227"/>
                  <a:pt x="198454" y="99227"/>
                </a:cubicBezTo>
                <a:lnTo>
                  <a:pt x="198453" y="99227"/>
                </a:lnTo>
                <a:cubicBezTo>
                  <a:pt x="143652" y="99227"/>
                  <a:pt x="99227" y="143652"/>
                  <a:pt x="99227" y="198453"/>
                </a:cubicBezTo>
                <a:close/>
              </a:path>
            </a:pathLst>
          </a:custGeom>
          <a:solidFill>
            <a:schemeClr val="tx2">
              <a:lumMod val="40000"/>
              <a:lumOff val="60000"/>
            </a:schemeClr>
          </a:solidFill>
          <a:ln w="9525">
            <a:solidFill>
              <a:srgbClr val="B6DCDF"/>
            </a:solidFill>
            <a:miter lim="800000"/>
            <a:headEnd/>
            <a:tailEnd/>
          </a:ln>
          <a:effectLst>
            <a:outerShdw blurRad="63500" dist="23000" dir="5400000" rotWithShape="0">
              <a:srgbClr val="808080">
                <a:alpha val="34998"/>
              </a:srgbClr>
            </a:outerShdw>
          </a:effectLst>
        </p:spPr>
        <p:txBody>
          <a:bodyPr anchor="ctr"/>
          <a:lstStyle/>
          <a:p>
            <a:pPr defTabSz="457200" fontAlgn="auto">
              <a:spcBef>
                <a:spcPts val="0"/>
              </a:spcBef>
              <a:spcAft>
                <a:spcPts val="0"/>
              </a:spcAft>
              <a:defRPr/>
            </a:pPr>
            <a:endParaRPr lang="es-ES_tradnl" dirty="0">
              <a:solidFill>
                <a:srgbClr val="FFFFFF"/>
              </a:solidFill>
              <a:ea typeface="ＭＳ Ｐゴシック" charset="-128"/>
              <a:cs typeface="ＭＳ Ｐゴシック" charset="-128"/>
            </a:endParaRPr>
          </a:p>
        </p:txBody>
      </p:sp>
      <p:sp>
        <p:nvSpPr>
          <p:cNvPr id="42" name="Rectangle 5"/>
          <p:cNvSpPr>
            <a:spLocks noChangeArrowheads="1"/>
          </p:cNvSpPr>
          <p:nvPr/>
        </p:nvSpPr>
        <p:spPr bwMode="auto">
          <a:xfrm>
            <a:off x="792163" y="4944534"/>
            <a:ext cx="7920037" cy="1200329"/>
          </a:xfrm>
          <a:prstGeom prst="rect">
            <a:avLst/>
          </a:prstGeom>
          <a:noFill/>
          <a:ln w="9525">
            <a:noFill/>
            <a:miter lim="800000"/>
            <a:headEnd/>
            <a:tailEnd/>
          </a:ln>
        </p:spPr>
        <p:txBody>
          <a:bodyPr>
            <a:spAutoFit/>
          </a:bodyPr>
          <a:lstStyle/>
          <a:p>
            <a:pPr defTabSz="457200" fontAlgn="auto">
              <a:spcBef>
                <a:spcPts val="0"/>
              </a:spcBef>
              <a:spcAft>
                <a:spcPts val="0"/>
              </a:spcAft>
              <a:defRPr/>
            </a:pPr>
            <a:r>
              <a:rPr lang="es-MX" dirty="0">
                <a:solidFill>
                  <a:srgbClr val="FFFFFF"/>
                </a:solidFill>
                <a:latin typeface="Calibri"/>
                <a:cs typeface="Tahoma" pitchFamily="34" charset="0"/>
              </a:rPr>
              <a:t>Detrás de:</a:t>
            </a:r>
          </a:p>
          <a:p>
            <a:pPr defTabSz="457200" fontAlgn="auto">
              <a:spcBef>
                <a:spcPts val="0"/>
              </a:spcBef>
              <a:spcAft>
                <a:spcPts val="0"/>
              </a:spcAft>
              <a:defRPr/>
            </a:pPr>
            <a:r>
              <a:rPr lang="es-ES_tradnl" b="1" dirty="0">
                <a:solidFill>
                  <a:srgbClr val="FFFFFF"/>
                </a:solidFill>
                <a:latin typeface="Calibri"/>
                <a:cs typeface="Tahoma" pitchFamily="34" charset="0"/>
              </a:rPr>
              <a:t>1</a:t>
            </a:r>
            <a:r>
              <a:rPr lang="es-ES_tradnl" dirty="0">
                <a:solidFill>
                  <a:srgbClr val="FFFFFF"/>
                </a:solidFill>
                <a:latin typeface="Calibri"/>
                <a:cs typeface="Tahoma" pitchFamily="34" charset="0"/>
              </a:rPr>
              <a:t> Distrito Federal </a:t>
            </a:r>
            <a:r>
              <a:rPr lang="es-ES_tradnl" b="1" dirty="0">
                <a:solidFill>
                  <a:srgbClr val="FFFFFF"/>
                </a:solidFill>
                <a:latin typeface="Calibri"/>
                <a:cs typeface="Tahoma" pitchFamily="34" charset="0"/>
              </a:rPr>
              <a:t>2</a:t>
            </a:r>
            <a:r>
              <a:rPr lang="es-ES_tradnl" dirty="0">
                <a:solidFill>
                  <a:srgbClr val="FFFFFF"/>
                </a:solidFill>
                <a:latin typeface="Calibri"/>
                <a:cs typeface="Tahoma" pitchFamily="34" charset="0"/>
              </a:rPr>
              <a:t> Nuevo León </a:t>
            </a:r>
            <a:r>
              <a:rPr lang="es-ES_tradnl" b="1" dirty="0">
                <a:solidFill>
                  <a:srgbClr val="FFFFFF"/>
                </a:solidFill>
                <a:latin typeface="Calibri"/>
                <a:cs typeface="Tahoma" pitchFamily="34" charset="0"/>
              </a:rPr>
              <a:t>3</a:t>
            </a:r>
            <a:r>
              <a:rPr lang="es-ES_tradnl" dirty="0">
                <a:solidFill>
                  <a:srgbClr val="FFFFFF"/>
                </a:solidFill>
                <a:latin typeface="Calibri"/>
                <a:cs typeface="Tahoma" pitchFamily="34" charset="0"/>
              </a:rPr>
              <a:t> Baja California Sur </a:t>
            </a:r>
            <a:r>
              <a:rPr lang="es-ES_tradnl" b="1" dirty="0">
                <a:solidFill>
                  <a:srgbClr val="FFFFFF"/>
                </a:solidFill>
                <a:latin typeface="Calibri"/>
                <a:cs typeface="Tahoma" pitchFamily="34" charset="0"/>
              </a:rPr>
              <a:t>4</a:t>
            </a:r>
            <a:r>
              <a:rPr lang="es-ES_tradnl" dirty="0">
                <a:solidFill>
                  <a:srgbClr val="FFFFFF"/>
                </a:solidFill>
                <a:latin typeface="Calibri"/>
                <a:cs typeface="Tahoma" pitchFamily="34" charset="0"/>
              </a:rPr>
              <a:t> Coahuila </a:t>
            </a:r>
          </a:p>
          <a:p>
            <a:pPr defTabSz="457200" fontAlgn="auto">
              <a:spcBef>
                <a:spcPts val="0"/>
              </a:spcBef>
              <a:spcAft>
                <a:spcPts val="0"/>
              </a:spcAft>
              <a:defRPr/>
            </a:pPr>
            <a:r>
              <a:rPr lang="es-ES_tradnl" b="1" dirty="0">
                <a:solidFill>
                  <a:srgbClr val="FFFFFF"/>
                </a:solidFill>
                <a:latin typeface="Calibri"/>
                <a:cs typeface="Tahoma" pitchFamily="34" charset="0"/>
              </a:rPr>
              <a:t>5</a:t>
            </a:r>
            <a:r>
              <a:rPr lang="es-ES_tradnl" dirty="0">
                <a:solidFill>
                  <a:srgbClr val="FFFFFF"/>
                </a:solidFill>
                <a:latin typeface="Calibri"/>
                <a:cs typeface="Tahoma" pitchFamily="34" charset="0"/>
              </a:rPr>
              <a:t> Querétaro </a:t>
            </a:r>
            <a:r>
              <a:rPr lang="es-ES_tradnl" b="1" dirty="0">
                <a:solidFill>
                  <a:srgbClr val="FFFFFF"/>
                </a:solidFill>
                <a:latin typeface="Calibri"/>
                <a:cs typeface="Tahoma" pitchFamily="34" charset="0"/>
              </a:rPr>
              <a:t>6</a:t>
            </a:r>
            <a:r>
              <a:rPr lang="es-ES_tradnl" dirty="0">
                <a:solidFill>
                  <a:srgbClr val="FFFFFF"/>
                </a:solidFill>
                <a:latin typeface="Calibri"/>
                <a:cs typeface="Tahoma" pitchFamily="34" charset="0"/>
              </a:rPr>
              <a:t> Campeche </a:t>
            </a:r>
            <a:r>
              <a:rPr lang="es-ES_tradnl" b="1" dirty="0">
                <a:solidFill>
                  <a:srgbClr val="FFFFFF"/>
                </a:solidFill>
                <a:latin typeface="Calibri"/>
                <a:cs typeface="Tahoma" pitchFamily="34" charset="0"/>
              </a:rPr>
              <a:t>7</a:t>
            </a:r>
            <a:r>
              <a:rPr lang="es-ES_tradnl" dirty="0">
                <a:solidFill>
                  <a:srgbClr val="FFFFFF"/>
                </a:solidFill>
                <a:latin typeface="Calibri"/>
                <a:cs typeface="Tahoma" pitchFamily="34" charset="0"/>
              </a:rPr>
              <a:t> Chihuahua </a:t>
            </a:r>
            <a:r>
              <a:rPr lang="es-ES_tradnl" b="1" dirty="0">
                <a:solidFill>
                  <a:srgbClr val="FFFFFF"/>
                </a:solidFill>
                <a:latin typeface="Calibri"/>
                <a:cs typeface="Tahoma" pitchFamily="34" charset="0"/>
              </a:rPr>
              <a:t>8</a:t>
            </a:r>
            <a:r>
              <a:rPr lang="es-ES_tradnl" dirty="0">
                <a:solidFill>
                  <a:srgbClr val="FFFFFF"/>
                </a:solidFill>
                <a:latin typeface="Calibri"/>
                <a:cs typeface="Tahoma" pitchFamily="34" charset="0"/>
              </a:rPr>
              <a:t> Aguascalientes </a:t>
            </a:r>
            <a:r>
              <a:rPr lang="es-ES_tradnl" b="1" dirty="0">
                <a:solidFill>
                  <a:srgbClr val="FFFFFF"/>
                </a:solidFill>
                <a:latin typeface="Calibri"/>
                <a:cs typeface="Tahoma" pitchFamily="34" charset="0"/>
              </a:rPr>
              <a:t>9</a:t>
            </a:r>
            <a:r>
              <a:rPr lang="es-ES_tradnl" dirty="0">
                <a:solidFill>
                  <a:srgbClr val="FFFFFF"/>
                </a:solidFill>
                <a:latin typeface="Calibri"/>
                <a:cs typeface="Tahoma" pitchFamily="34" charset="0"/>
              </a:rPr>
              <a:t> Colima </a:t>
            </a:r>
          </a:p>
          <a:p>
            <a:pPr defTabSz="457200" fontAlgn="auto">
              <a:spcBef>
                <a:spcPts val="0"/>
              </a:spcBef>
              <a:spcAft>
                <a:spcPts val="0"/>
              </a:spcAft>
              <a:defRPr/>
            </a:pPr>
            <a:r>
              <a:rPr lang="es-ES_tradnl" b="1" dirty="0">
                <a:solidFill>
                  <a:srgbClr val="FFFFFF"/>
                </a:solidFill>
                <a:latin typeface="Calibri"/>
                <a:cs typeface="Tahoma" pitchFamily="34" charset="0"/>
              </a:rPr>
              <a:t>10</a:t>
            </a:r>
            <a:r>
              <a:rPr lang="es-ES_tradnl" dirty="0">
                <a:solidFill>
                  <a:srgbClr val="FFFFFF"/>
                </a:solidFill>
                <a:latin typeface="Calibri"/>
                <a:cs typeface="Tahoma" pitchFamily="34" charset="0"/>
              </a:rPr>
              <a:t> Baja California </a:t>
            </a:r>
            <a:r>
              <a:rPr lang="es-ES_tradnl" b="1" dirty="0">
                <a:solidFill>
                  <a:srgbClr val="FFFFFF"/>
                </a:solidFill>
                <a:latin typeface="Calibri"/>
                <a:cs typeface="Tahoma" pitchFamily="34" charset="0"/>
              </a:rPr>
              <a:t>11</a:t>
            </a:r>
            <a:r>
              <a:rPr lang="es-ES_tradnl" dirty="0">
                <a:solidFill>
                  <a:srgbClr val="FFFFFF"/>
                </a:solidFill>
                <a:latin typeface="Calibri"/>
                <a:cs typeface="Tahoma" pitchFamily="34" charset="0"/>
              </a:rPr>
              <a:t> Sinaloa </a:t>
            </a:r>
            <a:r>
              <a:rPr lang="es-ES_tradnl" b="1" dirty="0">
                <a:solidFill>
                  <a:srgbClr val="FFFFFF"/>
                </a:solidFill>
                <a:latin typeface="Calibri"/>
                <a:cs typeface="Tahoma" pitchFamily="34" charset="0"/>
              </a:rPr>
              <a:t>12</a:t>
            </a:r>
            <a:r>
              <a:rPr lang="es-ES_tradnl" dirty="0">
                <a:solidFill>
                  <a:srgbClr val="FFFFFF"/>
                </a:solidFill>
                <a:latin typeface="Calibri"/>
                <a:cs typeface="Tahoma" pitchFamily="34" charset="0"/>
              </a:rPr>
              <a:t> Nayarit</a:t>
            </a:r>
            <a:endParaRPr lang="es-MX" dirty="0">
              <a:solidFill>
                <a:srgbClr val="FFFFFF"/>
              </a:solidFill>
              <a:latin typeface="Calibri"/>
              <a:cs typeface="Tahoma" pitchFamily="34" charset="0"/>
            </a:endParaRPr>
          </a:p>
        </p:txBody>
      </p:sp>
    </p:spTree>
    <p:extLst>
      <p:ext uri="{BB962C8B-B14F-4D97-AF65-F5344CB8AC3E}">
        <p14:creationId xmlns:p14="http://schemas.microsoft.com/office/powerpoint/2010/main" val="24706841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3">
            <a:lumMod val="50000"/>
            <a:alpha val="58000"/>
          </a:schemeClr>
        </a:solidFill>
        <a:effectLst/>
      </p:bgPr>
    </p:bg>
    <p:spTree>
      <p:nvGrpSpPr>
        <p:cNvPr id="1" name=""/>
        <p:cNvGrpSpPr/>
        <p:nvPr/>
      </p:nvGrpSpPr>
      <p:grpSpPr>
        <a:xfrm>
          <a:off x="0" y="0"/>
          <a:ext cx="0" cy="0"/>
          <a:chOff x="0" y="0"/>
          <a:chExt cx="0" cy="0"/>
        </a:xfrm>
      </p:grpSpPr>
      <p:sp>
        <p:nvSpPr>
          <p:cNvPr id="21" name="Rounded Rectangle 50"/>
          <p:cNvSpPr>
            <a:spLocks noChangeArrowheads="1"/>
          </p:cNvSpPr>
          <p:nvPr/>
        </p:nvSpPr>
        <p:spPr bwMode="auto">
          <a:xfrm rot="5400000">
            <a:off x="4914107" y="2164558"/>
            <a:ext cx="1193800" cy="217487"/>
          </a:xfrm>
          <a:prstGeom prst="roundRect">
            <a:avLst>
              <a:gd name="adj" fmla="val 16667"/>
            </a:avLst>
          </a:prstGeom>
          <a:solidFill>
            <a:srgbClr val="9BBB59"/>
          </a:solidFill>
          <a:ln w="9525">
            <a:noFill/>
            <a:round/>
            <a:headEnd/>
            <a:tailEnd/>
          </a:ln>
          <a:effectLst>
            <a:outerShdw dist="23000" dir="5400000" rotWithShape="0">
              <a:srgbClr val="000000">
                <a:alpha val="34998"/>
              </a:srgbClr>
            </a:outerShdw>
          </a:effectLst>
        </p:spPr>
        <p:txBody>
          <a:bodyPr rot="10800000" vert="eaVert" anchor="ctr"/>
          <a:lstStyle/>
          <a:p>
            <a:pPr algn="ctr" defTabSz="457200">
              <a:defRPr/>
            </a:pPr>
            <a:endParaRPr lang="en-US" sz="1600" b="1" dirty="0">
              <a:solidFill>
                <a:prstClr val="white"/>
              </a:solidFill>
              <a:latin typeface="Myriad Pro"/>
              <a:ea typeface="ＭＳ Ｐゴシック" charset="-128"/>
              <a:cs typeface="ＭＳ Ｐゴシック" charset="-128"/>
            </a:endParaRPr>
          </a:p>
        </p:txBody>
      </p:sp>
      <p:sp>
        <p:nvSpPr>
          <p:cNvPr id="22" name="Rounded Rectangle 51"/>
          <p:cNvSpPr>
            <a:spLocks noChangeArrowheads="1"/>
          </p:cNvSpPr>
          <p:nvPr/>
        </p:nvSpPr>
        <p:spPr bwMode="auto">
          <a:xfrm rot="5400000">
            <a:off x="4683392" y="3630879"/>
            <a:ext cx="1655233" cy="201613"/>
          </a:xfrm>
          <a:prstGeom prst="roundRect">
            <a:avLst>
              <a:gd name="adj" fmla="val 16667"/>
            </a:avLst>
          </a:prstGeom>
          <a:solidFill>
            <a:srgbClr val="FFCC66"/>
          </a:solidFill>
          <a:ln w="9525">
            <a:noFill/>
            <a:round/>
            <a:headEnd/>
            <a:tailEnd/>
          </a:ln>
          <a:effectLst>
            <a:outerShdw dist="23000" dir="5400000" rotWithShape="0">
              <a:srgbClr val="000000">
                <a:alpha val="34998"/>
              </a:srgbClr>
            </a:outerShdw>
          </a:effectLst>
        </p:spPr>
        <p:txBody>
          <a:bodyPr rot="10800000" vert="eaVert" anchor="ctr"/>
          <a:lstStyle/>
          <a:p>
            <a:pPr algn="ctr" defTabSz="457200">
              <a:defRPr/>
            </a:pPr>
            <a:endParaRPr lang="en-US" sz="1600" b="1" dirty="0">
              <a:solidFill>
                <a:prstClr val="white"/>
              </a:solidFill>
              <a:latin typeface="Myriad Pro"/>
              <a:ea typeface="ＭＳ Ｐゴシック" charset="-128"/>
              <a:cs typeface="ＭＳ Ｐゴシック" charset="-128"/>
            </a:endParaRPr>
          </a:p>
        </p:txBody>
      </p:sp>
      <p:sp>
        <p:nvSpPr>
          <p:cNvPr id="83972" name="CuadroTexto 32"/>
          <p:cNvSpPr txBox="1">
            <a:spLocks noChangeArrowheads="1"/>
          </p:cNvSpPr>
          <p:nvPr/>
        </p:nvSpPr>
        <p:spPr bwMode="auto">
          <a:xfrm>
            <a:off x="437030" y="5780619"/>
            <a:ext cx="4350870" cy="369332"/>
          </a:xfrm>
          <a:prstGeom prst="rect">
            <a:avLst/>
          </a:prstGeom>
          <a:noFill/>
          <a:ln w="9525">
            <a:noFill/>
            <a:miter lim="800000"/>
            <a:headEnd/>
            <a:tailEnd/>
          </a:ln>
        </p:spPr>
        <p:txBody>
          <a:bodyPr wrap="none">
            <a:spAutoFit/>
          </a:bodyPr>
          <a:lstStyle/>
          <a:p>
            <a:pPr algn="r" defTabSz="457200"/>
            <a:r>
              <a:rPr lang="es-MX">
                <a:solidFill>
                  <a:srgbClr val="FFFFFF"/>
                </a:solidFill>
                <a:latin typeface="Myriad Pro"/>
                <a:ea typeface="MS PGothic" pitchFamily="34" charset="-128"/>
                <a:cs typeface="MS PGothic" pitchFamily="34" charset="-128"/>
              </a:rPr>
              <a:t>Sistema de derecho confiable y objetivo</a:t>
            </a:r>
          </a:p>
        </p:txBody>
      </p:sp>
      <p:sp>
        <p:nvSpPr>
          <p:cNvPr id="83973" name="CuadroTexto 33"/>
          <p:cNvSpPr txBox="1">
            <a:spLocks noChangeArrowheads="1"/>
          </p:cNvSpPr>
          <p:nvPr/>
        </p:nvSpPr>
        <p:spPr bwMode="auto">
          <a:xfrm>
            <a:off x="579945" y="3479800"/>
            <a:ext cx="4182555" cy="369332"/>
          </a:xfrm>
          <a:prstGeom prst="rect">
            <a:avLst/>
          </a:prstGeom>
          <a:noFill/>
          <a:ln w="9525">
            <a:noFill/>
            <a:miter lim="800000"/>
            <a:headEnd/>
            <a:tailEnd/>
          </a:ln>
        </p:spPr>
        <p:txBody>
          <a:bodyPr wrap="none">
            <a:spAutoFit/>
          </a:bodyPr>
          <a:lstStyle/>
          <a:p>
            <a:pPr algn="r" defTabSz="457200"/>
            <a:r>
              <a:rPr lang="es-MX">
                <a:solidFill>
                  <a:srgbClr val="FFFFFF"/>
                </a:solidFill>
                <a:latin typeface="Myriad Pro"/>
                <a:ea typeface="MS PGothic" pitchFamily="34" charset="-128"/>
                <a:cs typeface="MS PGothic" pitchFamily="34" charset="-128"/>
              </a:rPr>
              <a:t>Sociedad incluyente, preparada y sana</a:t>
            </a:r>
          </a:p>
        </p:txBody>
      </p:sp>
      <p:sp>
        <p:nvSpPr>
          <p:cNvPr id="83974" name="CuadroTexto 34"/>
          <p:cNvSpPr txBox="1">
            <a:spLocks noChangeArrowheads="1"/>
          </p:cNvSpPr>
          <p:nvPr/>
        </p:nvSpPr>
        <p:spPr bwMode="auto">
          <a:xfrm>
            <a:off x="1420903" y="5306484"/>
            <a:ext cx="3405098" cy="369332"/>
          </a:xfrm>
          <a:prstGeom prst="rect">
            <a:avLst/>
          </a:prstGeom>
          <a:noFill/>
          <a:ln w="9525">
            <a:noFill/>
            <a:miter lim="800000"/>
            <a:headEnd/>
            <a:tailEnd/>
          </a:ln>
        </p:spPr>
        <p:txBody>
          <a:bodyPr wrap="none">
            <a:spAutoFit/>
          </a:bodyPr>
          <a:lstStyle/>
          <a:p>
            <a:pPr algn="r" defTabSz="457200"/>
            <a:r>
              <a:rPr lang="es-MX">
                <a:solidFill>
                  <a:srgbClr val="FFFFFF"/>
                </a:solidFill>
                <a:latin typeface="Myriad Pro"/>
                <a:ea typeface="MS PGothic" pitchFamily="34" charset="-128"/>
                <a:cs typeface="MS PGothic" pitchFamily="34" charset="-128"/>
              </a:rPr>
              <a:t>Gobiernos eficientes y eficaces</a:t>
            </a:r>
          </a:p>
        </p:txBody>
      </p:sp>
      <p:sp>
        <p:nvSpPr>
          <p:cNvPr id="83975" name="CuadroTexto 36"/>
          <p:cNvSpPr txBox="1">
            <a:spLocks noChangeArrowheads="1"/>
          </p:cNvSpPr>
          <p:nvPr/>
        </p:nvSpPr>
        <p:spPr bwMode="auto">
          <a:xfrm>
            <a:off x="573987" y="1589617"/>
            <a:ext cx="4142480" cy="369332"/>
          </a:xfrm>
          <a:prstGeom prst="rect">
            <a:avLst/>
          </a:prstGeom>
          <a:noFill/>
          <a:ln w="9525">
            <a:noFill/>
            <a:miter lim="800000"/>
            <a:headEnd/>
            <a:tailEnd/>
          </a:ln>
        </p:spPr>
        <p:txBody>
          <a:bodyPr wrap="none">
            <a:spAutoFit/>
          </a:bodyPr>
          <a:lstStyle/>
          <a:p>
            <a:pPr algn="r" defTabSz="457200"/>
            <a:r>
              <a:rPr lang="es-MX">
                <a:solidFill>
                  <a:srgbClr val="FFFFFF"/>
                </a:solidFill>
                <a:latin typeface="Myriad Pro"/>
                <a:ea typeface="MS PGothic" pitchFamily="34" charset="-128"/>
                <a:cs typeface="MS PGothic" pitchFamily="34" charset="-128"/>
              </a:rPr>
              <a:t>Sectores precursores de clase mundial</a:t>
            </a:r>
          </a:p>
        </p:txBody>
      </p:sp>
      <p:sp>
        <p:nvSpPr>
          <p:cNvPr id="83976" name="CuadroTexto 37"/>
          <p:cNvSpPr txBox="1">
            <a:spLocks noChangeArrowheads="1"/>
          </p:cNvSpPr>
          <p:nvPr/>
        </p:nvSpPr>
        <p:spPr bwMode="auto">
          <a:xfrm>
            <a:off x="1286901" y="3951817"/>
            <a:ext cx="3472424" cy="369332"/>
          </a:xfrm>
          <a:prstGeom prst="rect">
            <a:avLst/>
          </a:prstGeom>
          <a:noFill/>
          <a:ln w="9525">
            <a:noFill/>
            <a:miter lim="800000"/>
            <a:headEnd/>
            <a:tailEnd/>
          </a:ln>
        </p:spPr>
        <p:txBody>
          <a:bodyPr wrap="none">
            <a:spAutoFit/>
          </a:bodyPr>
          <a:lstStyle/>
          <a:p>
            <a:pPr algn="r" defTabSz="457200"/>
            <a:r>
              <a:rPr lang="es-MX">
                <a:solidFill>
                  <a:srgbClr val="FFFFFF"/>
                </a:solidFill>
                <a:latin typeface="Myriad Pro"/>
                <a:ea typeface="MS PGothic" pitchFamily="34" charset="-128"/>
                <a:cs typeface="MS PGothic" pitchFamily="34" charset="-128"/>
              </a:rPr>
              <a:t>Mercados de factores eficientes</a:t>
            </a:r>
          </a:p>
        </p:txBody>
      </p:sp>
      <p:sp>
        <p:nvSpPr>
          <p:cNvPr id="83977" name="CuadroTexto 38"/>
          <p:cNvSpPr txBox="1">
            <a:spLocks noChangeArrowheads="1"/>
          </p:cNvSpPr>
          <p:nvPr/>
        </p:nvSpPr>
        <p:spPr bwMode="auto">
          <a:xfrm>
            <a:off x="460813" y="2571751"/>
            <a:ext cx="4354076" cy="369332"/>
          </a:xfrm>
          <a:prstGeom prst="rect">
            <a:avLst/>
          </a:prstGeom>
          <a:noFill/>
          <a:ln w="9525">
            <a:noFill/>
            <a:miter lim="800000"/>
            <a:headEnd/>
            <a:tailEnd/>
          </a:ln>
        </p:spPr>
        <p:txBody>
          <a:bodyPr wrap="none">
            <a:spAutoFit/>
          </a:bodyPr>
          <a:lstStyle/>
          <a:p>
            <a:pPr algn="r" defTabSz="457200"/>
            <a:r>
              <a:rPr lang="es-MX">
                <a:solidFill>
                  <a:srgbClr val="FFFFFF"/>
                </a:solidFill>
                <a:latin typeface="Myriad Pro"/>
                <a:ea typeface="MS PGothic" pitchFamily="34" charset="-128"/>
                <a:cs typeface="MS PGothic" pitchFamily="34" charset="-128"/>
              </a:rPr>
              <a:t>Sofisticación de los sectores productivos</a:t>
            </a:r>
          </a:p>
        </p:txBody>
      </p:sp>
      <p:sp>
        <p:nvSpPr>
          <p:cNvPr id="83978" name="CuadroTexto 41"/>
          <p:cNvSpPr txBox="1">
            <a:spLocks noChangeArrowheads="1"/>
          </p:cNvSpPr>
          <p:nvPr/>
        </p:nvSpPr>
        <p:spPr bwMode="auto">
          <a:xfrm>
            <a:off x="566811" y="2053167"/>
            <a:ext cx="4227439" cy="369332"/>
          </a:xfrm>
          <a:prstGeom prst="rect">
            <a:avLst/>
          </a:prstGeom>
          <a:noFill/>
          <a:ln w="9525">
            <a:noFill/>
            <a:miter lim="800000"/>
            <a:headEnd/>
            <a:tailEnd/>
          </a:ln>
        </p:spPr>
        <p:txBody>
          <a:bodyPr wrap="none">
            <a:spAutoFit/>
          </a:bodyPr>
          <a:lstStyle/>
          <a:p>
            <a:pPr algn="r" defTabSz="457200"/>
            <a:r>
              <a:rPr lang="es-MX">
                <a:solidFill>
                  <a:srgbClr val="FFFFFF"/>
                </a:solidFill>
                <a:latin typeface="Myriad Pro"/>
                <a:ea typeface="MS PGothic" pitchFamily="34" charset="-128"/>
                <a:cs typeface="MS PGothic" pitchFamily="34" charset="-128"/>
              </a:rPr>
              <a:t>Aprovechamiento de las relaciones int.</a:t>
            </a:r>
          </a:p>
        </p:txBody>
      </p:sp>
      <p:sp>
        <p:nvSpPr>
          <p:cNvPr id="23567" name="Rectangle 14"/>
          <p:cNvSpPr>
            <a:spLocks noChangeArrowheads="1"/>
          </p:cNvSpPr>
          <p:nvPr/>
        </p:nvSpPr>
        <p:spPr bwMode="auto">
          <a:xfrm>
            <a:off x="258763" y="467785"/>
            <a:ext cx="6099747" cy="523220"/>
          </a:xfrm>
          <a:prstGeom prst="rect">
            <a:avLst/>
          </a:prstGeom>
          <a:noFill/>
          <a:ln w="9525" algn="ctr">
            <a:noFill/>
            <a:miter lim="800000"/>
            <a:headEnd/>
            <a:tailEnd/>
          </a:ln>
        </p:spPr>
        <p:txBody>
          <a:bodyPr wrap="none">
            <a:spAutoFit/>
          </a:bodyPr>
          <a:lstStyle/>
          <a:p>
            <a:pPr>
              <a:defRPr/>
            </a:pPr>
            <a:r>
              <a:rPr lang="es-MX" sz="2800" b="1" dirty="0">
                <a:solidFill>
                  <a:prstClr val="white"/>
                </a:solidFill>
                <a:latin typeface="Myriad Pro"/>
                <a:ea typeface="ＭＳ Ｐゴシック" pitchFamily="34" charset="-128"/>
                <a:cs typeface="Tahoma" pitchFamily="34" charset="0"/>
              </a:rPr>
              <a:t>Evaluación de Jalisco por factores</a:t>
            </a:r>
          </a:p>
        </p:txBody>
      </p:sp>
      <p:sp>
        <p:nvSpPr>
          <p:cNvPr id="3" name="Rounded Rectangle 52"/>
          <p:cNvSpPr>
            <a:spLocks noChangeArrowheads="1"/>
          </p:cNvSpPr>
          <p:nvPr/>
        </p:nvSpPr>
        <p:spPr bwMode="auto">
          <a:xfrm rot="5400000">
            <a:off x="4694239" y="5291140"/>
            <a:ext cx="1612900" cy="200025"/>
          </a:xfrm>
          <a:prstGeom prst="roundRect">
            <a:avLst>
              <a:gd name="adj" fmla="val 16667"/>
            </a:avLst>
          </a:prstGeom>
          <a:solidFill>
            <a:schemeClr val="tx1"/>
          </a:solidFill>
          <a:ln w="9525">
            <a:noFill/>
            <a:round/>
            <a:headEnd/>
            <a:tailEnd/>
          </a:ln>
          <a:effectLst>
            <a:outerShdw dist="23000" dir="5400000" rotWithShape="0">
              <a:srgbClr val="000000">
                <a:alpha val="34998"/>
              </a:srgbClr>
            </a:outerShdw>
          </a:effectLst>
        </p:spPr>
        <p:txBody>
          <a:bodyPr rot="10800000" vert="eaVert" anchor="ctr"/>
          <a:lstStyle/>
          <a:p>
            <a:pPr algn="ctr" defTabSz="457200">
              <a:defRPr/>
            </a:pPr>
            <a:endParaRPr lang="en-US" sz="1600" b="1" dirty="0">
              <a:solidFill>
                <a:prstClr val="white"/>
              </a:solidFill>
              <a:latin typeface="Myriad Pro"/>
              <a:ea typeface="ＭＳ Ｐゴシック" charset="-128"/>
              <a:cs typeface="ＭＳ Ｐゴシック" charset="-128"/>
            </a:endParaRPr>
          </a:p>
        </p:txBody>
      </p:sp>
      <p:sp>
        <p:nvSpPr>
          <p:cNvPr id="83981" name="Título 1"/>
          <p:cNvSpPr txBox="1">
            <a:spLocks/>
          </p:cNvSpPr>
          <p:nvPr/>
        </p:nvSpPr>
        <p:spPr bwMode="auto">
          <a:xfrm>
            <a:off x="5127628" y="6557435"/>
            <a:ext cx="1666875" cy="277284"/>
          </a:xfrm>
          <a:prstGeom prst="rect">
            <a:avLst/>
          </a:prstGeom>
          <a:noFill/>
          <a:ln w="9525">
            <a:noFill/>
            <a:miter lim="800000"/>
            <a:headEnd/>
            <a:tailEnd/>
          </a:ln>
        </p:spPr>
        <p:txBody>
          <a:bodyPr wrap="none" anchor="ctr"/>
          <a:lstStyle/>
          <a:p>
            <a:pPr defTabSz="457200"/>
            <a:r>
              <a:rPr lang="es-ES_tradnl" sz="1200">
                <a:solidFill>
                  <a:prstClr val="white"/>
                </a:solidFill>
                <a:latin typeface="Myriad Pro"/>
                <a:ea typeface="Arial" pitchFamily="34" charset="0"/>
                <a:cs typeface="Arial" pitchFamily="34" charset="0"/>
              </a:rPr>
              <a:t>Por entidad federativa</a:t>
            </a:r>
            <a:r>
              <a:rPr lang="es-ES_tradnl" sz="1200" b="1">
                <a:solidFill>
                  <a:prstClr val="white"/>
                </a:solidFill>
                <a:latin typeface="Myriad Pro"/>
                <a:ea typeface="Arial" pitchFamily="34" charset="0"/>
                <a:cs typeface="Arial" pitchFamily="34" charset="0"/>
              </a:rPr>
              <a:t> </a:t>
            </a:r>
            <a:r>
              <a:rPr lang="es-ES_tradnl" sz="1200">
                <a:solidFill>
                  <a:prstClr val="white"/>
                </a:solidFill>
                <a:latin typeface="Myriad Pro"/>
                <a:ea typeface="Arial" pitchFamily="34" charset="0"/>
                <a:cs typeface="Arial" pitchFamily="34" charset="0"/>
              </a:rPr>
              <a:t>/ IMCO 2010</a:t>
            </a:r>
          </a:p>
        </p:txBody>
      </p:sp>
      <p:sp>
        <p:nvSpPr>
          <p:cNvPr id="83982" name="Freeform 118"/>
          <p:cNvSpPr>
            <a:spLocks/>
          </p:cNvSpPr>
          <p:nvPr/>
        </p:nvSpPr>
        <p:spPr bwMode="auto">
          <a:xfrm flipV="1">
            <a:off x="5318125" y="2222501"/>
            <a:ext cx="869950" cy="59267"/>
          </a:xfrm>
          <a:custGeom>
            <a:avLst/>
            <a:gdLst>
              <a:gd name="T0" fmla="*/ 0 w 1176"/>
              <a:gd name="T1" fmla="*/ 0 h 1"/>
              <a:gd name="T2" fmla="*/ 2147483647 w 1176"/>
              <a:gd name="T3" fmla="*/ 0 h 1"/>
              <a:gd name="T4" fmla="*/ 0 60000 65536"/>
              <a:gd name="T5" fmla="*/ 0 60000 65536"/>
              <a:gd name="T6" fmla="*/ 0 w 1176"/>
              <a:gd name="T7" fmla="*/ 0 h 1"/>
              <a:gd name="T8" fmla="*/ 1176 w 1176"/>
              <a:gd name="T9" fmla="*/ 1 h 1"/>
            </a:gdLst>
            <a:ahLst/>
            <a:cxnLst>
              <a:cxn ang="T4">
                <a:pos x="T0" y="T1"/>
              </a:cxn>
              <a:cxn ang="T5">
                <a:pos x="T2" y="T3"/>
              </a:cxn>
            </a:cxnLst>
            <a:rect l="T6" t="T7" r="T8" b="T9"/>
            <a:pathLst>
              <a:path w="1176" h="1">
                <a:moveTo>
                  <a:pt x="0" y="0"/>
                </a:moveTo>
                <a:lnTo>
                  <a:pt x="1176" y="0"/>
                </a:lnTo>
              </a:path>
            </a:pathLst>
          </a:custGeom>
          <a:noFill/>
          <a:ln w="28575">
            <a:solidFill>
              <a:schemeClr val="bg1">
                <a:lumMod val="75000"/>
              </a:schemeClr>
            </a:solidFill>
            <a:prstDash val="sysDot"/>
            <a:round/>
            <a:headEnd/>
            <a:tailEnd/>
          </a:ln>
        </p:spPr>
        <p:txBody>
          <a:bodyPr/>
          <a:lstStyle/>
          <a:p>
            <a:endParaRPr lang="es-MX">
              <a:solidFill>
                <a:srgbClr val="000000"/>
              </a:solidFill>
              <a:latin typeface="Myriad Pro"/>
              <a:ea typeface="MS PGothic" pitchFamily="34" charset="-128"/>
              <a:cs typeface="MS PGothic" pitchFamily="34" charset="-128"/>
            </a:endParaRPr>
          </a:p>
        </p:txBody>
      </p:sp>
      <p:sp>
        <p:nvSpPr>
          <p:cNvPr id="83983" name="Freeform 119"/>
          <p:cNvSpPr>
            <a:spLocks/>
          </p:cNvSpPr>
          <p:nvPr/>
        </p:nvSpPr>
        <p:spPr bwMode="auto">
          <a:xfrm>
            <a:off x="4860928" y="1803400"/>
            <a:ext cx="873125" cy="61384"/>
          </a:xfrm>
          <a:custGeom>
            <a:avLst/>
            <a:gdLst>
              <a:gd name="T0" fmla="*/ 0 w 696"/>
              <a:gd name="T1" fmla="*/ 0 h 1"/>
              <a:gd name="T2" fmla="*/ 2147483647 w 696"/>
              <a:gd name="T3" fmla="*/ 0 h 1"/>
              <a:gd name="T4" fmla="*/ 0 60000 65536"/>
              <a:gd name="T5" fmla="*/ 0 60000 65536"/>
              <a:gd name="T6" fmla="*/ 0 w 696"/>
              <a:gd name="T7" fmla="*/ 0 h 1"/>
              <a:gd name="T8" fmla="*/ 696 w 696"/>
              <a:gd name="T9" fmla="*/ 1 h 1"/>
            </a:gdLst>
            <a:ahLst/>
            <a:cxnLst>
              <a:cxn ang="T4">
                <a:pos x="T0" y="T1"/>
              </a:cxn>
              <a:cxn ang="T5">
                <a:pos x="T2" y="T3"/>
              </a:cxn>
            </a:cxnLst>
            <a:rect l="T6" t="T7" r="T8" b="T9"/>
            <a:pathLst>
              <a:path w="696" h="1">
                <a:moveTo>
                  <a:pt x="0" y="0"/>
                </a:moveTo>
                <a:lnTo>
                  <a:pt x="696" y="0"/>
                </a:lnTo>
              </a:path>
            </a:pathLst>
          </a:custGeom>
          <a:noFill/>
          <a:ln w="28575">
            <a:solidFill>
              <a:schemeClr val="bg1">
                <a:lumMod val="75000"/>
              </a:schemeClr>
            </a:solidFill>
            <a:prstDash val="sysDot"/>
            <a:round/>
            <a:headEnd/>
            <a:tailEnd/>
          </a:ln>
        </p:spPr>
        <p:txBody>
          <a:bodyPr/>
          <a:lstStyle/>
          <a:p>
            <a:endParaRPr lang="es-MX">
              <a:solidFill>
                <a:srgbClr val="000000"/>
              </a:solidFill>
              <a:latin typeface="Myriad Pro"/>
              <a:ea typeface="MS PGothic" pitchFamily="34" charset="-128"/>
              <a:cs typeface="MS PGothic" pitchFamily="34" charset="-128"/>
            </a:endParaRPr>
          </a:p>
        </p:txBody>
      </p:sp>
      <p:sp>
        <p:nvSpPr>
          <p:cNvPr id="83984" name="Freeform 122"/>
          <p:cNvSpPr>
            <a:spLocks/>
          </p:cNvSpPr>
          <p:nvPr/>
        </p:nvSpPr>
        <p:spPr bwMode="auto">
          <a:xfrm>
            <a:off x="5260975" y="3812119"/>
            <a:ext cx="1462088" cy="61383"/>
          </a:xfrm>
          <a:custGeom>
            <a:avLst/>
            <a:gdLst>
              <a:gd name="T0" fmla="*/ 0 w 1092"/>
              <a:gd name="T1" fmla="*/ 0 h 1"/>
              <a:gd name="T2" fmla="*/ 2147483647 w 1092"/>
              <a:gd name="T3" fmla="*/ 0 h 1"/>
              <a:gd name="T4" fmla="*/ 0 60000 65536"/>
              <a:gd name="T5" fmla="*/ 0 60000 65536"/>
              <a:gd name="T6" fmla="*/ 0 w 1092"/>
              <a:gd name="T7" fmla="*/ 0 h 1"/>
              <a:gd name="T8" fmla="*/ 1092 w 1092"/>
              <a:gd name="T9" fmla="*/ 1 h 1"/>
            </a:gdLst>
            <a:ahLst/>
            <a:cxnLst>
              <a:cxn ang="T4">
                <a:pos x="T0" y="T1"/>
              </a:cxn>
              <a:cxn ang="T5">
                <a:pos x="T2" y="T3"/>
              </a:cxn>
            </a:cxnLst>
            <a:rect l="T6" t="T7" r="T8" b="T9"/>
            <a:pathLst>
              <a:path w="1092" h="1">
                <a:moveTo>
                  <a:pt x="0" y="0"/>
                </a:moveTo>
                <a:lnTo>
                  <a:pt x="1092" y="0"/>
                </a:lnTo>
              </a:path>
            </a:pathLst>
          </a:custGeom>
          <a:noFill/>
          <a:ln w="28575">
            <a:solidFill>
              <a:schemeClr val="bg1">
                <a:lumMod val="75000"/>
              </a:schemeClr>
            </a:solidFill>
            <a:prstDash val="sysDot"/>
            <a:round/>
            <a:headEnd/>
            <a:tailEnd/>
          </a:ln>
        </p:spPr>
        <p:txBody>
          <a:bodyPr/>
          <a:lstStyle/>
          <a:p>
            <a:endParaRPr lang="es-MX">
              <a:solidFill>
                <a:srgbClr val="000000"/>
              </a:solidFill>
              <a:latin typeface="Myriad Pro"/>
              <a:ea typeface="MS PGothic" pitchFamily="34" charset="-128"/>
              <a:cs typeface="MS PGothic" pitchFamily="34" charset="-128"/>
            </a:endParaRPr>
          </a:p>
        </p:txBody>
      </p:sp>
      <p:sp>
        <p:nvSpPr>
          <p:cNvPr id="83985" name="Freeform 124"/>
          <p:cNvSpPr>
            <a:spLocks/>
          </p:cNvSpPr>
          <p:nvPr/>
        </p:nvSpPr>
        <p:spPr bwMode="auto">
          <a:xfrm>
            <a:off x="5308600" y="6009219"/>
            <a:ext cx="2940050" cy="61383"/>
          </a:xfrm>
          <a:custGeom>
            <a:avLst/>
            <a:gdLst>
              <a:gd name="T0" fmla="*/ 0 w 1410"/>
              <a:gd name="T1" fmla="*/ 0 h 1"/>
              <a:gd name="T2" fmla="*/ 2147483647 w 1410"/>
              <a:gd name="T3" fmla="*/ 0 h 1"/>
              <a:gd name="T4" fmla="*/ 0 60000 65536"/>
              <a:gd name="T5" fmla="*/ 0 60000 65536"/>
              <a:gd name="T6" fmla="*/ 0 w 1410"/>
              <a:gd name="T7" fmla="*/ 0 h 1"/>
              <a:gd name="T8" fmla="*/ 1410 w 1410"/>
              <a:gd name="T9" fmla="*/ 1 h 1"/>
            </a:gdLst>
            <a:ahLst/>
            <a:cxnLst>
              <a:cxn ang="T4">
                <a:pos x="T0" y="T1"/>
              </a:cxn>
              <a:cxn ang="T5">
                <a:pos x="T2" y="T3"/>
              </a:cxn>
            </a:cxnLst>
            <a:rect l="T6" t="T7" r="T8" b="T9"/>
            <a:pathLst>
              <a:path w="1410" h="1">
                <a:moveTo>
                  <a:pt x="0" y="0"/>
                </a:moveTo>
                <a:lnTo>
                  <a:pt x="1410" y="0"/>
                </a:lnTo>
              </a:path>
            </a:pathLst>
          </a:custGeom>
          <a:noFill/>
          <a:ln w="28575">
            <a:solidFill>
              <a:schemeClr val="bg1">
                <a:lumMod val="75000"/>
              </a:schemeClr>
            </a:solidFill>
            <a:prstDash val="sysDot"/>
            <a:round/>
            <a:headEnd/>
            <a:tailEnd/>
          </a:ln>
        </p:spPr>
        <p:txBody>
          <a:bodyPr/>
          <a:lstStyle/>
          <a:p>
            <a:endParaRPr lang="es-MX">
              <a:solidFill>
                <a:srgbClr val="000000"/>
              </a:solidFill>
              <a:latin typeface="Myriad Pro"/>
              <a:ea typeface="MS PGothic" pitchFamily="34" charset="-128"/>
              <a:cs typeface="MS PGothic" pitchFamily="34" charset="-128"/>
            </a:endParaRPr>
          </a:p>
        </p:txBody>
      </p:sp>
      <p:sp>
        <p:nvSpPr>
          <p:cNvPr id="83986" name="Freeform 126"/>
          <p:cNvSpPr>
            <a:spLocks/>
          </p:cNvSpPr>
          <p:nvPr/>
        </p:nvSpPr>
        <p:spPr bwMode="auto">
          <a:xfrm>
            <a:off x="5251450" y="3304119"/>
            <a:ext cx="1462088" cy="61383"/>
          </a:xfrm>
          <a:custGeom>
            <a:avLst/>
            <a:gdLst>
              <a:gd name="T0" fmla="*/ 0 w 1092"/>
              <a:gd name="T1" fmla="*/ 0 h 1"/>
              <a:gd name="T2" fmla="*/ 2147483647 w 1092"/>
              <a:gd name="T3" fmla="*/ 0 h 1"/>
              <a:gd name="T4" fmla="*/ 0 60000 65536"/>
              <a:gd name="T5" fmla="*/ 0 60000 65536"/>
              <a:gd name="T6" fmla="*/ 0 w 1092"/>
              <a:gd name="T7" fmla="*/ 0 h 1"/>
              <a:gd name="T8" fmla="*/ 1092 w 1092"/>
              <a:gd name="T9" fmla="*/ 1 h 1"/>
            </a:gdLst>
            <a:ahLst/>
            <a:cxnLst>
              <a:cxn ang="T4">
                <a:pos x="T0" y="T1"/>
              </a:cxn>
              <a:cxn ang="T5">
                <a:pos x="T2" y="T3"/>
              </a:cxn>
            </a:cxnLst>
            <a:rect l="T6" t="T7" r="T8" b="T9"/>
            <a:pathLst>
              <a:path w="1092" h="1">
                <a:moveTo>
                  <a:pt x="0" y="0"/>
                </a:moveTo>
                <a:lnTo>
                  <a:pt x="1092" y="0"/>
                </a:lnTo>
              </a:path>
            </a:pathLst>
          </a:custGeom>
          <a:noFill/>
          <a:ln w="28575">
            <a:solidFill>
              <a:schemeClr val="bg1">
                <a:lumMod val="75000"/>
              </a:schemeClr>
            </a:solidFill>
            <a:prstDash val="sysDot"/>
            <a:round/>
            <a:headEnd/>
            <a:tailEnd/>
          </a:ln>
        </p:spPr>
        <p:txBody>
          <a:bodyPr/>
          <a:lstStyle/>
          <a:p>
            <a:endParaRPr lang="es-MX">
              <a:solidFill>
                <a:srgbClr val="000000"/>
              </a:solidFill>
              <a:latin typeface="Myriad Pro"/>
              <a:ea typeface="MS PGothic" pitchFamily="34" charset="-128"/>
              <a:cs typeface="MS PGothic" pitchFamily="34" charset="-128"/>
            </a:endParaRPr>
          </a:p>
        </p:txBody>
      </p:sp>
      <p:grpSp>
        <p:nvGrpSpPr>
          <p:cNvPr id="83987" name="Group 127"/>
          <p:cNvGrpSpPr>
            <a:grpSpLocks/>
          </p:cNvGrpSpPr>
          <p:nvPr/>
        </p:nvGrpSpPr>
        <p:grpSpPr bwMode="auto">
          <a:xfrm>
            <a:off x="5730878" y="1528235"/>
            <a:ext cx="3413125" cy="4665143"/>
            <a:chOff x="3429" y="939"/>
            <a:chExt cx="2150" cy="2939"/>
          </a:xfrm>
        </p:grpSpPr>
        <p:sp>
          <p:nvSpPr>
            <p:cNvPr id="84014" name="TextBox 124"/>
            <p:cNvSpPr txBox="1">
              <a:spLocks noChangeArrowheads="1"/>
            </p:cNvSpPr>
            <p:nvPr/>
          </p:nvSpPr>
          <p:spPr bwMode="auto">
            <a:xfrm flipH="1">
              <a:off x="3616" y="939"/>
              <a:ext cx="317" cy="233"/>
            </a:xfrm>
            <a:prstGeom prst="rect">
              <a:avLst/>
            </a:prstGeom>
            <a:noFill/>
            <a:ln w="9525">
              <a:noFill/>
              <a:miter lim="800000"/>
              <a:headEnd/>
              <a:tailEnd/>
            </a:ln>
          </p:spPr>
          <p:txBody>
            <a:bodyPr>
              <a:spAutoFit/>
            </a:bodyPr>
            <a:lstStyle/>
            <a:p>
              <a:pPr algn="ctr" defTabSz="457200"/>
              <a:r>
                <a:rPr lang="es-MX" b="1">
                  <a:solidFill>
                    <a:srgbClr val="FFFFFF"/>
                  </a:solidFill>
                  <a:latin typeface="Myriad Pro"/>
                  <a:ea typeface="MS PGothic" pitchFamily="34" charset="-128"/>
                  <a:cs typeface="MS PGothic" pitchFamily="34" charset="-128"/>
                </a:rPr>
                <a:t>6</a:t>
              </a:r>
            </a:p>
          </p:txBody>
        </p:sp>
        <p:sp>
          <p:nvSpPr>
            <p:cNvPr id="84015" name="TextBox 129"/>
            <p:cNvSpPr txBox="1">
              <a:spLocks noChangeArrowheads="1"/>
            </p:cNvSpPr>
            <p:nvPr/>
          </p:nvSpPr>
          <p:spPr bwMode="auto">
            <a:xfrm flipH="1">
              <a:off x="3893" y="1183"/>
              <a:ext cx="289" cy="233"/>
            </a:xfrm>
            <a:prstGeom prst="rect">
              <a:avLst/>
            </a:prstGeom>
            <a:noFill/>
            <a:ln w="9525">
              <a:noFill/>
              <a:miter lim="800000"/>
              <a:headEnd/>
              <a:tailEnd/>
            </a:ln>
          </p:spPr>
          <p:txBody>
            <a:bodyPr>
              <a:spAutoFit/>
            </a:bodyPr>
            <a:lstStyle/>
            <a:p>
              <a:pPr algn="ctr" defTabSz="457200"/>
              <a:r>
                <a:rPr lang="es-MX" b="1">
                  <a:solidFill>
                    <a:srgbClr val="FFFFFF"/>
                  </a:solidFill>
                  <a:latin typeface="Myriad Pro"/>
                  <a:ea typeface="MS PGothic" pitchFamily="34" charset="-128"/>
                  <a:cs typeface="MS PGothic" pitchFamily="34" charset="-128"/>
                </a:rPr>
                <a:t>7</a:t>
              </a:r>
            </a:p>
          </p:txBody>
        </p:sp>
        <p:sp>
          <p:nvSpPr>
            <p:cNvPr id="84016" name="TextBox 130"/>
            <p:cNvSpPr txBox="1">
              <a:spLocks noChangeArrowheads="1"/>
            </p:cNvSpPr>
            <p:nvPr/>
          </p:nvSpPr>
          <p:spPr bwMode="auto">
            <a:xfrm flipH="1">
              <a:off x="4233" y="1873"/>
              <a:ext cx="356" cy="233"/>
            </a:xfrm>
            <a:prstGeom prst="rect">
              <a:avLst/>
            </a:prstGeom>
            <a:noFill/>
            <a:ln w="9525">
              <a:noFill/>
              <a:miter lim="800000"/>
              <a:headEnd/>
              <a:tailEnd/>
            </a:ln>
          </p:spPr>
          <p:txBody>
            <a:bodyPr>
              <a:spAutoFit/>
            </a:bodyPr>
            <a:lstStyle/>
            <a:p>
              <a:pPr algn="ctr" defTabSz="457200"/>
              <a:r>
                <a:rPr lang="es-MX" b="1">
                  <a:solidFill>
                    <a:srgbClr val="FFFFFF"/>
                  </a:solidFill>
                  <a:latin typeface="Myriad Pro"/>
                  <a:ea typeface="MS PGothic" pitchFamily="34" charset="-128"/>
                  <a:cs typeface="MS PGothic" pitchFamily="34" charset="-128"/>
                </a:rPr>
                <a:t>10</a:t>
              </a:r>
            </a:p>
          </p:txBody>
        </p:sp>
        <p:sp>
          <p:nvSpPr>
            <p:cNvPr id="84017" name="TextBox 131"/>
            <p:cNvSpPr txBox="1">
              <a:spLocks noChangeArrowheads="1"/>
            </p:cNvSpPr>
            <p:nvPr/>
          </p:nvSpPr>
          <p:spPr bwMode="auto">
            <a:xfrm flipH="1">
              <a:off x="4628" y="2478"/>
              <a:ext cx="338" cy="233"/>
            </a:xfrm>
            <a:prstGeom prst="rect">
              <a:avLst/>
            </a:prstGeom>
            <a:noFill/>
            <a:ln w="9525">
              <a:noFill/>
              <a:miter lim="800000"/>
              <a:headEnd/>
              <a:tailEnd/>
            </a:ln>
          </p:spPr>
          <p:txBody>
            <a:bodyPr>
              <a:spAutoFit/>
            </a:bodyPr>
            <a:lstStyle/>
            <a:p>
              <a:pPr algn="ctr" defTabSz="457200"/>
              <a:r>
                <a:rPr lang="es-MX" b="1" dirty="0" smtClean="0">
                  <a:solidFill>
                    <a:srgbClr val="FFFFFF"/>
                  </a:solidFill>
                  <a:latin typeface="Myriad Pro"/>
                  <a:ea typeface="MS PGothic" pitchFamily="34" charset="-128"/>
                  <a:cs typeface="MS PGothic" pitchFamily="34" charset="-128"/>
                </a:rPr>
                <a:t>15</a:t>
              </a:r>
              <a:endParaRPr lang="es-MX" b="1" dirty="0">
                <a:solidFill>
                  <a:srgbClr val="FFFFFF"/>
                </a:solidFill>
                <a:latin typeface="Myriad Pro"/>
                <a:ea typeface="MS PGothic" pitchFamily="34" charset="-128"/>
                <a:cs typeface="MS PGothic" pitchFamily="34" charset="-128"/>
              </a:endParaRPr>
            </a:p>
          </p:txBody>
        </p:sp>
        <p:sp>
          <p:nvSpPr>
            <p:cNvPr id="84018" name="TextBox 141"/>
            <p:cNvSpPr txBox="1">
              <a:spLocks noChangeArrowheads="1"/>
            </p:cNvSpPr>
            <p:nvPr/>
          </p:nvSpPr>
          <p:spPr bwMode="auto">
            <a:xfrm flipH="1">
              <a:off x="4980" y="3034"/>
              <a:ext cx="329" cy="233"/>
            </a:xfrm>
            <a:prstGeom prst="rect">
              <a:avLst/>
            </a:prstGeom>
            <a:noFill/>
            <a:ln w="9525">
              <a:noFill/>
              <a:miter lim="800000"/>
              <a:headEnd/>
              <a:tailEnd/>
            </a:ln>
          </p:spPr>
          <p:txBody>
            <a:bodyPr>
              <a:spAutoFit/>
            </a:bodyPr>
            <a:lstStyle/>
            <a:p>
              <a:pPr algn="ctr" defTabSz="457200"/>
              <a:r>
                <a:rPr lang="es-MX" b="1">
                  <a:solidFill>
                    <a:srgbClr val="FFFFFF"/>
                  </a:solidFill>
                  <a:latin typeface="Myriad Pro"/>
                  <a:ea typeface="MS PGothic" pitchFamily="34" charset="-128"/>
                  <a:cs typeface="MS PGothic" pitchFamily="34" charset="-128"/>
                </a:rPr>
                <a:t>20</a:t>
              </a:r>
            </a:p>
          </p:txBody>
        </p:sp>
        <p:sp>
          <p:nvSpPr>
            <p:cNvPr id="84019" name="TextBox 145"/>
            <p:cNvSpPr txBox="1">
              <a:spLocks noChangeArrowheads="1"/>
            </p:cNvSpPr>
            <p:nvPr/>
          </p:nvSpPr>
          <p:spPr bwMode="auto">
            <a:xfrm flipH="1">
              <a:off x="5238" y="3624"/>
              <a:ext cx="341" cy="233"/>
            </a:xfrm>
            <a:prstGeom prst="rect">
              <a:avLst/>
            </a:prstGeom>
            <a:noFill/>
            <a:ln w="9525">
              <a:noFill/>
              <a:miter lim="800000"/>
              <a:headEnd/>
              <a:tailEnd/>
            </a:ln>
          </p:spPr>
          <p:txBody>
            <a:bodyPr>
              <a:spAutoFit/>
            </a:bodyPr>
            <a:lstStyle/>
            <a:p>
              <a:pPr algn="ctr" defTabSz="457200"/>
              <a:r>
                <a:rPr lang="es-MX" b="1">
                  <a:solidFill>
                    <a:srgbClr val="FFFFFF"/>
                  </a:solidFill>
                  <a:latin typeface="Myriad Pro"/>
                  <a:ea typeface="MS PGothic" pitchFamily="34" charset="-128"/>
                  <a:cs typeface="MS PGothic" pitchFamily="34" charset="-128"/>
                </a:rPr>
                <a:t>26</a:t>
              </a:r>
            </a:p>
          </p:txBody>
        </p:sp>
        <p:sp>
          <p:nvSpPr>
            <p:cNvPr id="63" name="Donut 62"/>
            <p:cNvSpPr>
              <a:spLocks noChangeArrowheads="1"/>
            </p:cNvSpPr>
            <p:nvPr/>
          </p:nvSpPr>
          <p:spPr bwMode="auto">
            <a:xfrm>
              <a:off x="4053" y="1932"/>
              <a:ext cx="229" cy="228"/>
            </a:xfrm>
            <a:custGeom>
              <a:avLst/>
              <a:gdLst>
                <a:gd name="T0" fmla="*/ 181769 w 363224"/>
                <a:gd name="T1" fmla="*/ 0 h 363224"/>
                <a:gd name="T2" fmla="*/ 53239 w 363224"/>
                <a:gd name="T3" fmla="*/ 53239 h 363224"/>
                <a:gd name="T4" fmla="*/ 0 w 363224"/>
                <a:gd name="T5" fmla="*/ 181769 h 363224"/>
                <a:gd name="T6" fmla="*/ 53239 w 363224"/>
                <a:gd name="T7" fmla="*/ 310299 h 363224"/>
                <a:gd name="T8" fmla="*/ 181769 w 363224"/>
                <a:gd name="T9" fmla="*/ 363538 h 363224"/>
                <a:gd name="T10" fmla="*/ 310299 w 363224"/>
                <a:gd name="T11" fmla="*/ 310299 h 363224"/>
                <a:gd name="T12" fmla="*/ 363538 w 363224"/>
                <a:gd name="T13" fmla="*/ 181769 h 363224"/>
                <a:gd name="T14" fmla="*/ 310299 w 363224"/>
                <a:gd name="T15" fmla="*/ 53239 h 363224"/>
                <a:gd name="T16" fmla="*/ 0 60000 65536"/>
                <a:gd name="T17" fmla="*/ 0 60000 65536"/>
                <a:gd name="T18" fmla="*/ 0 60000 65536"/>
                <a:gd name="T19" fmla="*/ 0 60000 65536"/>
                <a:gd name="T20" fmla="*/ 0 60000 65536"/>
                <a:gd name="T21" fmla="*/ 0 60000 65536"/>
                <a:gd name="T22" fmla="*/ 0 60000 65536"/>
                <a:gd name="T23" fmla="*/ 0 60000 65536"/>
                <a:gd name="T24" fmla="*/ 53193 w 363224"/>
                <a:gd name="T25" fmla="*/ 53193 h 363224"/>
                <a:gd name="T26" fmla="*/ 310031 w 363224"/>
                <a:gd name="T27" fmla="*/ 310031 h 3632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3224" h="363224">
                  <a:moveTo>
                    <a:pt x="0" y="181612"/>
                  </a:moveTo>
                  <a:lnTo>
                    <a:pt x="0" y="181612"/>
                  </a:lnTo>
                  <a:cubicBezTo>
                    <a:pt x="0" y="81310"/>
                    <a:pt x="81310" y="0"/>
                    <a:pt x="181611" y="0"/>
                  </a:cubicBezTo>
                  <a:cubicBezTo>
                    <a:pt x="281913" y="0"/>
                    <a:pt x="363224" y="81310"/>
                    <a:pt x="363224" y="181612"/>
                  </a:cubicBezTo>
                  <a:cubicBezTo>
                    <a:pt x="363224" y="281913"/>
                    <a:pt x="281913" y="363223"/>
                    <a:pt x="181612" y="363224"/>
                  </a:cubicBezTo>
                  <a:cubicBezTo>
                    <a:pt x="81310" y="363224"/>
                    <a:pt x="0" y="281913"/>
                    <a:pt x="0" y="181612"/>
                  </a:cubicBezTo>
                  <a:close/>
                  <a:moveTo>
                    <a:pt x="90806" y="181612"/>
                  </a:moveTo>
                  <a:lnTo>
                    <a:pt x="90806" y="181612"/>
                  </a:lnTo>
                  <a:cubicBezTo>
                    <a:pt x="90806" y="231762"/>
                    <a:pt x="131461" y="272417"/>
                    <a:pt x="181611" y="272418"/>
                  </a:cubicBezTo>
                  <a:lnTo>
                    <a:pt x="181612" y="272418"/>
                  </a:lnTo>
                  <a:cubicBezTo>
                    <a:pt x="231762" y="272417"/>
                    <a:pt x="272418" y="231762"/>
                    <a:pt x="272418" y="181612"/>
                  </a:cubicBezTo>
                  <a:cubicBezTo>
                    <a:pt x="272418" y="131461"/>
                    <a:pt x="231762" y="90806"/>
                    <a:pt x="181612" y="90806"/>
                  </a:cubicBezTo>
                  <a:lnTo>
                    <a:pt x="181611" y="90806"/>
                  </a:lnTo>
                  <a:cubicBezTo>
                    <a:pt x="131461" y="90806"/>
                    <a:pt x="90806" y="131461"/>
                    <a:pt x="90806" y="181611"/>
                  </a:cubicBezTo>
                  <a:close/>
                </a:path>
              </a:pathLst>
            </a:custGeom>
            <a:gradFill rotWithShape="1">
              <a:gsLst>
                <a:gs pos="0">
                  <a:srgbClr val="F8F8F8"/>
                </a:gs>
                <a:gs pos="20000">
                  <a:srgbClr val="F7F7F7"/>
                </a:gs>
                <a:gs pos="100000">
                  <a:srgbClr val="BDBDBD"/>
                </a:gs>
              </a:gsLst>
              <a:lin ang="5400000"/>
            </a:gradFill>
            <a:ln w="9525">
              <a:solidFill>
                <a:schemeClr val="bg1">
                  <a:lumMod val="75000"/>
                </a:schemeClr>
              </a:solidFill>
              <a:miter lim="800000"/>
              <a:headEnd/>
              <a:tailEnd/>
            </a:ln>
            <a:effectLst>
              <a:outerShdw blurRad="63500" dist="23000" dir="5400000" rotWithShape="0">
                <a:srgbClr val="808080">
                  <a:alpha val="34998"/>
                </a:srgbClr>
              </a:outerShdw>
            </a:effectLst>
          </p:spPr>
          <p:txBody>
            <a:bodyPr anchor="ctr"/>
            <a:lstStyle/>
            <a:p>
              <a:pPr>
                <a:defRPr/>
              </a:pPr>
              <a:endParaRPr lang="es-ES_tradnl" dirty="0">
                <a:solidFill>
                  <a:prstClr val="white"/>
                </a:solidFill>
                <a:latin typeface="Myriad Pro"/>
                <a:ea typeface="ＭＳ Ｐゴシック" charset="-128"/>
                <a:cs typeface="ＭＳ Ｐゴシック" charset="-128"/>
              </a:endParaRPr>
            </a:p>
          </p:txBody>
        </p:sp>
        <p:sp>
          <p:nvSpPr>
            <p:cNvPr id="64" name="Donut 63"/>
            <p:cNvSpPr>
              <a:spLocks noChangeArrowheads="1"/>
            </p:cNvSpPr>
            <p:nvPr/>
          </p:nvSpPr>
          <p:spPr bwMode="auto">
            <a:xfrm>
              <a:off x="4436" y="2529"/>
              <a:ext cx="229" cy="228"/>
            </a:xfrm>
            <a:custGeom>
              <a:avLst/>
              <a:gdLst>
                <a:gd name="T0" fmla="*/ 181769 w 363224"/>
                <a:gd name="T1" fmla="*/ 0 h 363224"/>
                <a:gd name="T2" fmla="*/ 53239 w 363224"/>
                <a:gd name="T3" fmla="*/ 53006 h 363224"/>
                <a:gd name="T4" fmla="*/ 0 w 363224"/>
                <a:gd name="T5" fmla="*/ 180975 h 363224"/>
                <a:gd name="T6" fmla="*/ 53239 w 363224"/>
                <a:gd name="T7" fmla="*/ 308944 h 363224"/>
                <a:gd name="T8" fmla="*/ 181769 w 363224"/>
                <a:gd name="T9" fmla="*/ 361950 h 363224"/>
                <a:gd name="T10" fmla="*/ 310299 w 363224"/>
                <a:gd name="T11" fmla="*/ 308944 h 363224"/>
                <a:gd name="T12" fmla="*/ 363538 w 363224"/>
                <a:gd name="T13" fmla="*/ 180975 h 363224"/>
                <a:gd name="T14" fmla="*/ 310299 w 363224"/>
                <a:gd name="T15" fmla="*/ 53006 h 363224"/>
                <a:gd name="T16" fmla="*/ 0 60000 65536"/>
                <a:gd name="T17" fmla="*/ 0 60000 65536"/>
                <a:gd name="T18" fmla="*/ 0 60000 65536"/>
                <a:gd name="T19" fmla="*/ 0 60000 65536"/>
                <a:gd name="T20" fmla="*/ 0 60000 65536"/>
                <a:gd name="T21" fmla="*/ 0 60000 65536"/>
                <a:gd name="T22" fmla="*/ 0 60000 65536"/>
                <a:gd name="T23" fmla="*/ 0 60000 65536"/>
                <a:gd name="T24" fmla="*/ 53193 w 363224"/>
                <a:gd name="T25" fmla="*/ 53193 h 363224"/>
                <a:gd name="T26" fmla="*/ 310031 w 363224"/>
                <a:gd name="T27" fmla="*/ 310031 h 3632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3224" h="363224">
                  <a:moveTo>
                    <a:pt x="0" y="181612"/>
                  </a:moveTo>
                  <a:lnTo>
                    <a:pt x="0" y="181612"/>
                  </a:lnTo>
                  <a:cubicBezTo>
                    <a:pt x="0" y="81310"/>
                    <a:pt x="81310" y="0"/>
                    <a:pt x="181611" y="0"/>
                  </a:cubicBezTo>
                  <a:cubicBezTo>
                    <a:pt x="281913" y="0"/>
                    <a:pt x="363224" y="81310"/>
                    <a:pt x="363224" y="181612"/>
                  </a:cubicBezTo>
                  <a:cubicBezTo>
                    <a:pt x="363224" y="281913"/>
                    <a:pt x="281913" y="363223"/>
                    <a:pt x="181612" y="363224"/>
                  </a:cubicBezTo>
                  <a:cubicBezTo>
                    <a:pt x="81310" y="363224"/>
                    <a:pt x="0" y="281913"/>
                    <a:pt x="0" y="181612"/>
                  </a:cubicBezTo>
                  <a:close/>
                  <a:moveTo>
                    <a:pt x="90806" y="181612"/>
                  </a:moveTo>
                  <a:lnTo>
                    <a:pt x="90806" y="181612"/>
                  </a:lnTo>
                  <a:cubicBezTo>
                    <a:pt x="90806" y="231762"/>
                    <a:pt x="131461" y="272417"/>
                    <a:pt x="181611" y="272418"/>
                  </a:cubicBezTo>
                  <a:lnTo>
                    <a:pt x="181612" y="272418"/>
                  </a:lnTo>
                  <a:cubicBezTo>
                    <a:pt x="231762" y="272417"/>
                    <a:pt x="272418" y="231762"/>
                    <a:pt x="272418" y="181612"/>
                  </a:cubicBezTo>
                  <a:cubicBezTo>
                    <a:pt x="272418" y="131461"/>
                    <a:pt x="231762" y="90806"/>
                    <a:pt x="181612" y="90806"/>
                  </a:cubicBezTo>
                  <a:lnTo>
                    <a:pt x="181611" y="90806"/>
                  </a:lnTo>
                  <a:cubicBezTo>
                    <a:pt x="131461" y="90806"/>
                    <a:pt x="90806" y="131461"/>
                    <a:pt x="90806" y="181611"/>
                  </a:cubicBezTo>
                  <a:close/>
                </a:path>
              </a:pathLst>
            </a:custGeom>
            <a:gradFill rotWithShape="1">
              <a:gsLst>
                <a:gs pos="0">
                  <a:srgbClr val="F8F8F8"/>
                </a:gs>
                <a:gs pos="20000">
                  <a:srgbClr val="F7F7F7"/>
                </a:gs>
                <a:gs pos="100000">
                  <a:srgbClr val="BDBDBD"/>
                </a:gs>
              </a:gsLst>
              <a:lin ang="5400000"/>
            </a:gradFill>
            <a:ln w="9525">
              <a:solidFill>
                <a:schemeClr val="bg1">
                  <a:lumMod val="75000"/>
                </a:schemeClr>
              </a:solidFill>
              <a:miter lim="800000"/>
              <a:headEnd/>
              <a:tailEnd/>
            </a:ln>
            <a:effectLst>
              <a:outerShdw blurRad="63500" dist="23000" dir="5400000" rotWithShape="0">
                <a:srgbClr val="808080">
                  <a:alpha val="34998"/>
                </a:srgbClr>
              </a:outerShdw>
            </a:effectLst>
          </p:spPr>
          <p:txBody>
            <a:bodyPr anchor="ctr"/>
            <a:lstStyle/>
            <a:p>
              <a:pPr>
                <a:defRPr/>
              </a:pPr>
              <a:endParaRPr lang="es-ES_tradnl" dirty="0">
                <a:solidFill>
                  <a:prstClr val="white"/>
                </a:solidFill>
                <a:latin typeface="Myriad Pro"/>
                <a:ea typeface="ＭＳ Ｐゴシック" charset="-128"/>
                <a:cs typeface="ＭＳ Ｐゴシック" charset="-128"/>
              </a:endParaRPr>
            </a:p>
          </p:txBody>
        </p:sp>
        <p:sp>
          <p:nvSpPr>
            <p:cNvPr id="67" name="Donut 66"/>
            <p:cNvSpPr>
              <a:spLocks noChangeArrowheads="1"/>
            </p:cNvSpPr>
            <p:nvPr/>
          </p:nvSpPr>
          <p:spPr bwMode="auto">
            <a:xfrm>
              <a:off x="3429" y="962"/>
              <a:ext cx="229" cy="228"/>
            </a:xfrm>
            <a:custGeom>
              <a:avLst/>
              <a:gdLst>
                <a:gd name="T0" fmla="*/ 181769 w 363224"/>
                <a:gd name="T1" fmla="*/ 0 h 363224"/>
                <a:gd name="T2" fmla="*/ 53239 w 363224"/>
                <a:gd name="T3" fmla="*/ 53006 h 363224"/>
                <a:gd name="T4" fmla="*/ 0 w 363224"/>
                <a:gd name="T5" fmla="*/ 180975 h 363224"/>
                <a:gd name="T6" fmla="*/ 53239 w 363224"/>
                <a:gd name="T7" fmla="*/ 308944 h 363224"/>
                <a:gd name="T8" fmla="*/ 181769 w 363224"/>
                <a:gd name="T9" fmla="*/ 361950 h 363224"/>
                <a:gd name="T10" fmla="*/ 310298 w 363224"/>
                <a:gd name="T11" fmla="*/ 308944 h 363224"/>
                <a:gd name="T12" fmla="*/ 363537 w 363224"/>
                <a:gd name="T13" fmla="*/ 180975 h 363224"/>
                <a:gd name="T14" fmla="*/ 310298 w 363224"/>
                <a:gd name="T15" fmla="*/ 53006 h 363224"/>
                <a:gd name="T16" fmla="*/ 0 60000 65536"/>
                <a:gd name="T17" fmla="*/ 0 60000 65536"/>
                <a:gd name="T18" fmla="*/ 0 60000 65536"/>
                <a:gd name="T19" fmla="*/ 0 60000 65536"/>
                <a:gd name="T20" fmla="*/ 0 60000 65536"/>
                <a:gd name="T21" fmla="*/ 0 60000 65536"/>
                <a:gd name="T22" fmla="*/ 0 60000 65536"/>
                <a:gd name="T23" fmla="*/ 0 60000 65536"/>
                <a:gd name="T24" fmla="*/ 53193 w 363224"/>
                <a:gd name="T25" fmla="*/ 53193 h 363224"/>
                <a:gd name="T26" fmla="*/ 310031 w 363224"/>
                <a:gd name="T27" fmla="*/ 310031 h 3632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3224" h="363224">
                  <a:moveTo>
                    <a:pt x="0" y="181612"/>
                  </a:moveTo>
                  <a:lnTo>
                    <a:pt x="0" y="181612"/>
                  </a:lnTo>
                  <a:cubicBezTo>
                    <a:pt x="0" y="81310"/>
                    <a:pt x="81310" y="0"/>
                    <a:pt x="181611" y="0"/>
                  </a:cubicBezTo>
                  <a:cubicBezTo>
                    <a:pt x="281913" y="0"/>
                    <a:pt x="363224" y="81310"/>
                    <a:pt x="363224" y="181612"/>
                  </a:cubicBezTo>
                  <a:cubicBezTo>
                    <a:pt x="363224" y="281913"/>
                    <a:pt x="281913" y="363223"/>
                    <a:pt x="181612" y="363224"/>
                  </a:cubicBezTo>
                  <a:cubicBezTo>
                    <a:pt x="81310" y="363224"/>
                    <a:pt x="0" y="281913"/>
                    <a:pt x="0" y="181612"/>
                  </a:cubicBezTo>
                  <a:close/>
                  <a:moveTo>
                    <a:pt x="90806" y="181612"/>
                  </a:moveTo>
                  <a:lnTo>
                    <a:pt x="90806" y="181612"/>
                  </a:lnTo>
                  <a:cubicBezTo>
                    <a:pt x="90806" y="231762"/>
                    <a:pt x="131461" y="272417"/>
                    <a:pt x="181611" y="272418"/>
                  </a:cubicBezTo>
                  <a:lnTo>
                    <a:pt x="181612" y="272418"/>
                  </a:lnTo>
                  <a:cubicBezTo>
                    <a:pt x="231762" y="272417"/>
                    <a:pt x="272418" y="231762"/>
                    <a:pt x="272418" y="181612"/>
                  </a:cubicBezTo>
                  <a:cubicBezTo>
                    <a:pt x="272418" y="131461"/>
                    <a:pt x="231762" y="90806"/>
                    <a:pt x="181612" y="90806"/>
                  </a:cubicBezTo>
                  <a:lnTo>
                    <a:pt x="181611" y="90806"/>
                  </a:lnTo>
                  <a:cubicBezTo>
                    <a:pt x="131461" y="90806"/>
                    <a:pt x="90806" y="131461"/>
                    <a:pt x="90806" y="181611"/>
                  </a:cubicBezTo>
                  <a:close/>
                </a:path>
              </a:pathLst>
            </a:custGeom>
            <a:gradFill rotWithShape="1">
              <a:gsLst>
                <a:gs pos="0">
                  <a:srgbClr val="F8F8F8"/>
                </a:gs>
                <a:gs pos="20000">
                  <a:srgbClr val="F7F7F7"/>
                </a:gs>
                <a:gs pos="100000">
                  <a:srgbClr val="BDBDBD"/>
                </a:gs>
              </a:gsLst>
              <a:lin ang="5400000"/>
            </a:gradFill>
            <a:ln w="9525">
              <a:solidFill>
                <a:schemeClr val="bg1">
                  <a:lumMod val="75000"/>
                </a:schemeClr>
              </a:solidFill>
              <a:miter lim="800000"/>
              <a:headEnd/>
              <a:tailEnd/>
            </a:ln>
            <a:effectLst>
              <a:outerShdw blurRad="63500" dist="23000" dir="5400000" rotWithShape="0">
                <a:srgbClr val="808080">
                  <a:alpha val="34998"/>
                </a:srgbClr>
              </a:outerShdw>
            </a:effectLst>
          </p:spPr>
          <p:txBody>
            <a:bodyPr anchor="ctr"/>
            <a:lstStyle/>
            <a:p>
              <a:pPr>
                <a:defRPr/>
              </a:pPr>
              <a:endParaRPr lang="es-ES_tradnl" dirty="0">
                <a:solidFill>
                  <a:prstClr val="white"/>
                </a:solidFill>
                <a:latin typeface="Myriad Pro"/>
                <a:ea typeface="ＭＳ Ｐゴシック" charset="-128"/>
                <a:cs typeface="ＭＳ Ｐゴシック" charset="-128"/>
              </a:endParaRPr>
            </a:p>
          </p:txBody>
        </p:sp>
        <p:sp>
          <p:nvSpPr>
            <p:cNvPr id="68" name="Donut 67"/>
            <p:cNvSpPr>
              <a:spLocks noChangeArrowheads="1"/>
            </p:cNvSpPr>
            <p:nvPr/>
          </p:nvSpPr>
          <p:spPr bwMode="auto">
            <a:xfrm>
              <a:off x="3696" y="1240"/>
              <a:ext cx="229" cy="228"/>
            </a:xfrm>
            <a:custGeom>
              <a:avLst/>
              <a:gdLst>
                <a:gd name="T0" fmla="*/ 181769 w 363224"/>
                <a:gd name="T1" fmla="*/ 0 h 363224"/>
                <a:gd name="T2" fmla="*/ 53239 w 363224"/>
                <a:gd name="T3" fmla="*/ 53239 h 363224"/>
                <a:gd name="T4" fmla="*/ 0 w 363224"/>
                <a:gd name="T5" fmla="*/ 181769 h 363224"/>
                <a:gd name="T6" fmla="*/ 53239 w 363224"/>
                <a:gd name="T7" fmla="*/ 310299 h 363224"/>
                <a:gd name="T8" fmla="*/ 181769 w 363224"/>
                <a:gd name="T9" fmla="*/ 363538 h 363224"/>
                <a:gd name="T10" fmla="*/ 310298 w 363224"/>
                <a:gd name="T11" fmla="*/ 310299 h 363224"/>
                <a:gd name="T12" fmla="*/ 363537 w 363224"/>
                <a:gd name="T13" fmla="*/ 181769 h 363224"/>
                <a:gd name="T14" fmla="*/ 310298 w 363224"/>
                <a:gd name="T15" fmla="*/ 53239 h 363224"/>
                <a:gd name="T16" fmla="*/ 0 60000 65536"/>
                <a:gd name="T17" fmla="*/ 0 60000 65536"/>
                <a:gd name="T18" fmla="*/ 0 60000 65536"/>
                <a:gd name="T19" fmla="*/ 0 60000 65536"/>
                <a:gd name="T20" fmla="*/ 0 60000 65536"/>
                <a:gd name="T21" fmla="*/ 0 60000 65536"/>
                <a:gd name="T22" fmla="*/ 0 60000 65536"/>
                <a:gd name="T23" fmla="*/ 0 60000 65536"/>
                <a:gd name="T24" fmla="*/ 53193 w 363224"/>
                <a:gd name="T25" fmla="*/ 53193 h 363224"/>
                <a:gd name="T26" fmla="*/ 310031 w 363224"/>
                <a:gd name="T27" fmla="*/ 310031 h 3632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3224" h="363224">
                  <a:moveTo>
                    <a:pt x="0" y="181612"/>
                  </a:moveTo>
                  <a:lnTo>
                    <a:pt x="0" y="181612"/>
                  </a:lnTo>
                  <a:cubicBezTo>
                    <a:pt x="0" y="81310"/>
                    <a:pt x="81310" y="0"/>
                    <a:pt x="181611" y="0"/>
                  </a:cubicBezTo>
                  <a:cubicBezTo>
                    <a:pt x="281913" y="0"/>
                    <a:pt x="363224" y="81310"/>
                    <a:pt x="363224" y="181612"/>
                  </a:cubicBezTo>
                  <a:cubicBezTo>
                    <a:pt x="363224" y="281913"/>
                    <a:pt x="281913" y="363223"/>
                    <a:pt x="181612" y="363224"/>
                  </a:cubicBezTo>
                  <a:cubicBezTo>
                    <a:pt x="81310" y="363224"/>
                    <a:pt x="0" y="281913"/>
                    <a:pt x="0" y="181612"/>
                  </a:cubicBezTo>
                  <a:close/>
                  <a:moveTo>
                    <a:pt x="90806" y="181612"/>
                  </a:moveTo>
                  <a:lnTo>
                    <a:pt x="90806" y="181612"/>
                  </a:lnTo>
                  <a:cubicBezTo>
                    <a:pt x="90806" y="231762"/>
                    <a:pt x="131461" y="272417"/>
                    <a:pt x="181611" y="272418"/>
                  </a:cubicBezTo>
                  <a:lnTo>
                    <a:pt x="181612" y="272418"/>
                  </a:lnTo>
                  <a:cubicBezTo>
                    <a:pt x="231762" y="272417"/>
                    <a:pt x="272418" y="231762"/>
                    <a:pt x="272418" y="181612"/>
                  </a:cubicBezTo>
                  <a:cubicBezTo>
                    <a:pt x="272418" y="131461"/>
                    <a:pt x="231762" y="90806"/>
                    <a:pt x="181612" y="90806"/>
                  </a:cubicBezTo>
                  <a:lnTo>
                    <a:pt x="181611" y="90806"/>
                  </a:lnTo>
                  <a:cubicBezTo>
                    <a:pt x="131461" y="90806"/>
                    <a:pt x="90806" y="131461"/>
                    <a:pt x="90806" y="181611"/>
                  </a:cubicBezTo>
                  <a:close/>
                </a:path>
              </a:pathLst>
            </a:custGeom>
            <a:gradFill rotWithShape="1">
              <a:gsLst>
                <a:gs pos="0">
                  <a:srgbClr val="F8F8F8"/>
                </a:gs>
                <a:gs pos="20000">
                  <a:srgbClr val="F7F7F7"/>
                </a:gs>
                <a:gs pos="100000">
                  <a:srgbClr val="BDBDBD"/>
                </a:gs>
              </a:gsLst>
              <a:lin ang="5400000"/>
            </a:gradFill>
            <a:ln w="9525">
              <a:solidFill>
                <a:schemeClr val="bg1">
                  <a:lumMod val="75000"/>
                </a:schemeClr>
              </a:solidFill>
              <a:miter lim="800000"/>
              <a:headEnd/>
              <a:tailEnd/>
            </a:ln>
            <a:effectLst>
              <a:outerShdw blurRad="63500" dist="23000" dir="5400000" rotWithShape="0">
                <a:srgbClr val="808080">
                  <a:alpha val="34998"/>
                </a:srgbClr>
              </a:outerShdw>
            </a:effectLst>
          </p:spPr>
          <p:txBody>
            <a:bodyPr anchor="ctr"/>
            <a:lstStyle/>
            <a:p>
              <a:pPr>
                <a:defRPr/>
              </a:pPr>
              <a:endParaRPr lang="es-ES_tradnl" dirty="0">
                <a:solidFill>
                  <a:prstClr val="white"/>
                </a:solidFill>
                <a:latin typeface="Myriad Pro"/>
                <a:ea typeface="ＭＳ Ｐゴシック" charset="-128"/>
                <a:cs typeface="ＭＳ Ｐゴシック" charset="-128"/>
              </a:endParaRPr>
            </a:p>
          </p:txBody>
        </p:sp>
        <p:sp>
          <p:nvSpPr>
            <p:cNvPr id="70" name="Donut 69"/>
            <p:cNvSpPr>
              <a:spLocks noChangeArrowheads="1"/>
            </p:cNvSpPr>
            <p:nvPr/>
          </p:nvSpPr>
          <p:spPr bwMode="auto">
            <a:xfrm>
              <a:off x="4823" y="3081"/>
              <a:ext cx="229" cy="228"/>
            </a:xfrm>
            <a:custGeom>
              <a:avLst/>
              <a:gdLst>
                <a:gd name="T0" fmla="*/ 181769 w 363224"/>
                <a:gd name="T1" fmla="*/ 0 h 363224"/>
                <a:gd name="T2" fmla="*/ 53239 w 363224"/>
                <a:gd name="T3" fmla="*/ 53239 h 363224"/>
                <a:gd name="T4" fmla="*/ 0 w 363224"/>
                <a:gd name="T5" fmla="*/ 181769 h 363224"/>
                <a:gd name="T6" fmla="*/ 53239 w 363224"/>
                <a:gd name="T7" fmla="*/ 310299 h 363224"/>
                <a:gd name="T8" fmla="*/ 181769 w 363224"/>
                <a:gd name="T9" fmla="*/ 363538 h 363224"/>
                <a:gd name="T10" fmla="*/ 310299 w 363224"/>
                <a:gd name="T11" fmla="*/ 310299 h 363224"/>
                <a:gd name="T12" fmla="*/ 363538 w 363224"/>
                <a:gd name="T13" fmla="*/ 181769 h 363224"/>
                <a:gd name="T14" fmla="*/ 310299 w 363224"/>
                <a:gd name="T15" fmla="*/ 53239 h 363224"/>
                <a:gd name="T16" fmla="*/ 0 60000 65536"/>
                <a:gd name="T17" fmla="*/ 0 60000 65536"/>
                <a:gd name="T18" fmla="*/ 0 60000 65536"/>
                <a:gd name="T19" fmla="*/ 0 60000 65536"/>
                <a:gd name="T20" fmla="*/ 0 60000 65536"/>
                <a:gd name="T21" fmla="*/ 0 60000 65536"/>
                <a:gd name="T22" fmla="*/ 0 60000 65536"/>
                <a:gd name="T23" fmla="*/ 0 60000 65536"/>
                <a:gd name="T24" fmla="*/ 53193 w 363224"/>
                <a:gd name="T25" fmla="*/ 53193 h 363224"/>
                <a:gd name="T26" fmla="*/ 310031 w 363224"/>
                <a:gd name="T27" fmla="*/ 310031 h 3632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3224" h="363224">
                  <a:moveTo>
                    <a:pt x="0" y="181612"/>
                  </a:moveTo>
                  <a:lnTo>
                    <a:pt x="0" y="181612"/>
                  </a:lnTo>
                  <a:cubicBezTo>
                    <a:pt x="0" y="81310"/>
                    <a:pt x="81310" y="0"/>
                    <a:pt x="181611" y="0"/>
                  </a:cubicBezTo>
                  <a:cubicBezTo>
                    <a:pt x="281913" y="0"/>
                    <a:pt x="363224" y="81310"/>
                    <a:pt x="363224" y="181612"/>
                  </a:cubicBezTo>
                  <a:cubicBezTo>
                    <a:pt x="363224" y="281913"/>
                    <a:pt x="281913" y="363223"/>
                    <a:pt x="181612" y="363224"/>
                  </a:cubicBezTo>
                  <a:cubicBezTo>
                    <a:pt x="81310" y="363224"/>
                    <a:pt x="0" y="281913"/>
                    <a:pt x="0" y="181612"/>
                  </a:cubicBezTo>
                  <a:close/>
                  <a:moveTo>
                    <a:pt x="90806" y="181612"/>
                  </a:moveTo>
                  <a:lnTo>
                    <a:pt x="90806" y="181612"/>
                  </a:lnTo>
                  <a:cubicBezTo>
                    <a:pt x="90806" y="231762"/>
                    <a:pt x="131461" y="272417"/>
                    <a:pt x="181611" y="272418"/>
                  </a:cubicBezTo>
                  <a:lnTo>
                    <a:pt x="181612" y="272418"/>
                  </a:lnTo>
                  <a:cubicBezTo>
                    <a:pt x="231762" y="272417"/>
                    <a:pt x="272418" y="231762"/>
                    <a:pt x="272418" y="181612"/>
                  </a:cubicBezTo>
                  <a:cubicBezTo>
                    <a:pt x="272418" y="131461"/>
                    <a:pt x="231762" y="90806"/>
                    <a:pt x="181612" y="90806"/>
                  </a:cubicBezTo>
                  <a:lnTo>
                    <a:pt x="181611" y="90806"/>
                  </a:lnTo>
                  <a:cubicBezTo>
                    <a:pt x="131461" y="90806"/>
                    <a:pt x="90806" y="131461"/>
                    <a:pt x="90806" y="181611"/>
                  </a:cubicBezTo>
                  <a:close/>
                </a:path>
              </a:pathLst>
            </a:custGeom>
            <a:gradFill rotWithShape="1">
              <a:gsLst>
                <a:gs pos="0">
                  <a:srgbClr val="F8F8F8"/>
                </a:gs>
                <a:gs pos="20000">
                  <a:srgbClr val="F7F7F7"/>
                </a:gs>
                <a:gs pos="100000">
                  <a:srgbClr val="BDBDBD"/>
                </a:gs>
              </a:gsLst>
              <a:lin ang="5400000"/>
            </a:gradFill>
            <a:ln w="9525">
              <a:solidFill>
                <a:schemeClr val="bg1">
                  <a:lumMod val="75000"/>
                </a:schemeClr>
              </a:solidFill>
              <a:miter lim="800000"/>
              <a:headEnd/>
              <a:tailEnd/>
            </a:ln>
            <a:effectLst>
              <a:outerShdw blurRad="63500" dist="23000" dir="5400000" rotWithShape="0">
                <a:srgbClr val="808080">
                  <a:alpha val="34998"/>
                </a:srgbClr>
              </a:outerShdw>
            </a:effectLst>
          </p:spPr>
          <p:txBody>
            <a:bodyPr anchor="ctr"/>
            <a:lstStyle/>
            <a:p>
              <a:pPr>
                <a:defRPr/>
              </a:pPr>
              <a:endParaRPr lang="es-ES_tradnl" dirty="0">
                <a:solidFill>
                  <a:prstClr val="white"/>
                </a:solidFill>
                <a:latin typeface="Myriad Pro"/>
                <a:ea typeface="ＭＳ Ｐゴシック" charset="-128"/>
                <a:cs typeface="ＭＳ Ｐゴシック" charset="-128"/>
              </a:endParaRPr>
            </a:p>
          </p:txBody>
        </p:sp>
        <p:sp>
          <p:nvSpPr>
            <p:cNvPr id="72" name="Donut 71"/>
            <p:cNvSpPr>
              <a:spLocks noChangeArrowheads="1"/>
            </p:cNvSpPr>
            <p:nvPr/>
          </p:nvSpPr>
          <p:spPr bwMode="auto">
            <a:xfrm>
              <a:off x="5061" y="3649"/>
              <a:ext cx="229" cy="229"/>
            </a:xfrm>
            <a:custGeom>
              <a:avLst/>
              <a:gdLst>
                <a:gd name="T0" fmla="*/ 181769 w 363224"/>
                <a:gd name="T1" fmla="*/ 0 h 363224"/>
                <a:gd name="T2" fmla="*/ 53239 w 363224"/>
                <a:gd name="T3" fmla="*/ 53239 h 363224"/>
                <a:gd name="T4" fmla="*/ 0 w 363224"/>
                <a:gd name="T5" fmla="*/ 181769 h 363224"/>
                <a:gd name="T6" fmla="*/ 53239 w 363224"/>
                <a:gd name="T7" fmla="*/ 310298 h 363224"/>
                <a:gd name="T8" fmla="*/ 181769 w 363224"/>
                <a:gd name="T9" fmla="*/ 363537 h 363224"/>
                <a:gd name="T10" fmla="*/ 310299 w 363224"/>
                <a:gd name="T11" fmla="*/ 310298 h 363224"/>
                <a:gd name="T12" fmla="*/ 363538 w 363224"/>
                <a:gd name="T13" fmla="*/ 181769 h 363224"/>
                <a:gd name="T14" fmla="*/ 310299 w 363224"/>
                <a:gd name="T15" fmla="*/ 53239 h 363224"/>
                <a:gd name="T16" fmla="*/ 0 60000 65536"/>
                <a:gd name="T17" fmla="*/ 0 60000 65536"/>
                <a:gd name="T18" fmla="*/ 0 60000 65536"/>
                <a:gd name="T19" fmla="*/ 0 60000 65536"/>
                <a:gd name="T20" fmla="*/ 0 60000 65536"/>
                <a:gd name="T21" fmla="*/ 0 60000 65536"/>
                <a:gd name="T22" fmla="*/ 0 60000 65536"/>
                <a:gd name="T23" fmla="*/ 0 60000 65536"/>
                <a:gd name="T24" fmla="*/ 53193 w 363224"/>
                <a:gd name="T25" fmla="*/ 53193 h 363224"/>
                <a:gd name="T26" fmla="*/ 310031 w 363224"/>
                <a:gd name="T27" fmla="*/ 310031 h 3632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3224" h="363224">
                  <a:moveTo>
                    <a:pt x="0" y="181612"/>
                  </a:moveTo>
                  <a:lnTo>
                    <a:pt x="0" y="181612"/>
                  </a:lnTo>
                  <a:cubicBezTo>
                    <a:pt x="0" y="81310"/>
                    <a:pt x="81310" y="0"/>
                    <a:pt x="181611" y="0"/>
                  </a:cubicBezTo>
                  <a:cubicBezTo>
                    <a:pt x="281913" y="0"/>
                    <a:pt x="363224" y="81310"/>
                    <a:pt x="363224" y="181612"/>
                  </a:cubicBezTo>
                  <a:cubicBezTo>
                    <a:pt x="363224" y="281913"/>
                    <a:pt x="281913" y="363223"/>
                    <a:pt x="181612" y="363224"/>
                  </a:cubicBezTo>
                  <a:cubicBezTo>
                    <a:pt x="81310" y="363224"/>
                    <a:pt x="0" y="281913"/>
                    <a:pt x="0" y="181612"/>
                  </a:cubicBezTo>
                  <a:close/>
                  <a:moveTo>
                    <a:pt x="90806" y="181612"/>
                  </a:moveTo>
                  <a:lnTo>
                    <a:pt x="90806" y="181612"/>
                  </a:lnTo>
                  <a:cubicBezTo>
                    <a:pt x="90806" y="231762"/>
                    <a:pt x="131461" y="272417"/>
                    <a:pt x="181611" y="272418"/>
                  </a:cubicBezTo>
                  <a:lnTo>
                    <a:pt x="181612" y="272418"/>
                  </a:lnTo>
                  <a:cubicBezTo>
                    <a:pt x="231762" y="272417"/>
                    <a:pt x="272418" y="231762"/>
                    <a:pt x="272418" y="181612"/>
                  </a:cubicBezTo>
                  <a:cubicBezTo>
                    <a:pt x="272418" y="131461"/>
                    <a:pt x="231762" y="90806"/>
                    <a:pt x="181612" y="90806"/>
                  </a:cubicBezTo>
                  <a:lnTo>
                    <a:pt x="181611" y="90806"/>
                  </a:lnTo>
                  <a:cubicBezTo>
                    <a:pt x="131461" y="90806"/>
                    <a:pt x="90806" y="131461"/>
                    <a:pt x="90806" y="181611"/>
                  </a:cubicBezTo>
                  <a:close/>
                </a:path>
              </a:pathLst>
            </a:custGeom>
            <a:gradFill rotWithShape="1">
              <a:gsLst>
                <a:gs pos="0">
                  <a:srgbClr val="F8F8F8"/>
                </a:gs>
                <a:gs pos="20000">
                  <a:srgbClr val="F7F7F7"/>
                </a:gs>
                <a:gs pos="100000">
                  <a:srgbClr val="BDBDBD"/>
                </a:gs>
              </a:gsLst>
              <a:lin ang="5400000"/>
            </a:gradFill>
            <a:ln w="9525">
              <a:solidFill>
                <a:schemeClr val="bg1">
                  <a:lumMod val="75000"/>
                </a:schemeClr>
              </a:solidFill>
              <a:miter lim="800000"/>
              <a:headEnd/>
              <a:tailEnd/>
            </a:ln>
            <a:effectLst>
              <a:outerShdw blurRad="63500" dist="23000" dir="5400000" rotWithShape="0">
                <a:srgbClr val="808080">
                  <a:alpha val="34998"/>
                </a:srgbClr>
              </a:outerShdw>
            </a:effectLst>
          </p:spPr>
          <p:txBody>
            <a:bodyPr anchor="ctr"/>
            <a:lstStyle/>
            <a:p>
              <a:pPr>
                <a:defRPr/>
              </a:pPr>
              <a:endParaRPr lang="es-ES_tradnl" dirty="0">
                <a:solidFill>
                  <a:prstClr val="white"/>
                </a:solidFill>
                <a:latin typeface="Myriad Pro"/>
                <a:ea typeface="ＭＳ Ｐゴシック" charset="-128"/>
                <a:cs typeface="ＭＳ Ｐゴシック" charset="-128"/>
              </a:endParaRPr>
            </a:p>
          </p:txBody>
        </p:sp>
        <p:sp>
          <p:nvSpPr>
            <p:cNvPr id="84026" name="TextBox 131"/>
            <p:cNvSpPr txBox="1">
              <a:spLocks noChangeArrowheads="1"/>
            </p:cNvSpPr>
            <p:nvPr/>
          </p:nvSpPr>
          <p:spPr bwMode="auto">
            <a:xfrm flipH="1">
              <a:off x="4275" y="2208"/>
              <a:ext cx="338" cy="233"/>
            </a:xfrm>
            <a:prstGeom prst="rect">
              <a:avLst/>
            </a:prstGeom>
            <a:noFill/>
            <a:ln w="9525">
              <a:noFill/>
              <a:miter lim="800000"/>
              <a:headEnd/>
              <a:tailEnd/>
            </a:ln>
          </p:spPr>
          <p:txBody>
            <a:bodyPr>
              <a:spAutoFit/>
            </a:bodyPr>
            <a:lstStyle/>
            <a:p>
              <a:pPr algn="ctr" defTabSz="457200"/>
              <a:r>
                <a:rPr lang="es-MX" b="1">
                  <a:solidFill>
                    <a:srgbClr val="FFFFFF"/>
                  </a:solidFill>
                  <a:latin typeface="Myriad Pro"/>
                  <a:ea typeface="MS PGothic" pitchFamily="34" charset="-128"/>
                  <a:cs typeface="MS PGothic" pitchFamily="34" charset="-128"/>
                </a:rPr>
                <a:t>10</a:t>
              </a:r>
            </a:p>
          </p:txBody>
        </p:sp>
        <p:sp>
          <p:nvSpPr>
            <p:cNvPr id="4" name="Donut 63"/>
            <p:cNvSpPr>
              <a:spLocks noChangeArrowheads="1"/>
            </p:cNvSpPr>
            <p:nvPr/>
          </p:nvSpPr>
          <p:spPr bwMode="auto">
            <a:xfrm>
              <a:off x="4119" y="2283"/>
              <a:ext cx="229" cy="228"/>
            </a:xfrm>
            <a:custGeom>
              <a:avLst/>
              <a:gdLst>
                <a:gd name="T0" fmla="*/ 181769 w 363224"/>
                <a:gd name="T1" fmla="*/ 0 h 363224"/>
                <a:gd name="T2" fmla="*/ 53239 w 363224"/>
                <a:gd name="T3" fmla="*/ 53006 h 363224"/>
                <a:gd name="T4" fmla="*/ 0 w 363224"/>
                <a:gd name="T5" fmla="*/ 180975 h 363224"/>
                <a:gd name="T6" fmla="*/ 53239 w 363224"/>
                <a:gd name="T7" fmla="*/ 308944 h 363224"/>
                <a:gd name="T8" fmla="*/ 181769 w 363224"/>
                <a:gd name="T9" fmla="*/ 361950 h 363224"/>
                <a:gd name="T10" fmla="*/ 310299 w 363224"/>
                <a:gd name="T11" fmla="*/ 308944 h 363224"/>
                <a:gd name="T12" fmla="*/ 363538 w 363224"/>
                <a:gd name="T13" fmla="*/ 180975 h 363224"/>
                <a:gd name="T14" fmla="*/ 310299 w 363224"/>
                <a:gd name="T15" fmla="*/ 53006 h 363224"/>
                <a:gd name="T16" fmla="*/ 0 60000 65536"/>
                <a:gd name="T17" fmla="*/ 0 60000 65536"/>
                <a:gd name="T18" fmla="*/ 0 60000 65536"/>
                <a:gd name="T19" fmla="*/ 0 60000 65536"/>
                <a:gd name="T20" fmla="*/ 0 60000 65536"/>
                <a:gd name="T21" fmla="*/ 0 60000 65536"/>
                <a:gd name="T22" fmla="*/ 0 60000 65536"/>
                <a:gd name="T23" fmla="*/ 0 60000 65536"/>
                <a:gd name="T24" fmla="*/ 53193 w 363224"/>
                <a:gd name="T25" fmla="*/ 53193 h 363224"/>
                <a:gd name="T26" fmla="*/ 310031 w 363224"/>
                <a:gd name="T27" fmla="*/ 310031 h 3632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3224" h="363224">
                  <a:moveTo>
                    <a:pt x="0" y="181612"/>
                  </a:moveTo>
                  <a:lnTo>
                    <a:pt x="0" y="181612"/>
                  </a:lnTo>
                  <a:cubicBezTo>
                    <a:pt x="0" y="81310"/>
                    <a:pt x="81310" y="0"/>
                    <a:pt x="181611" y="0"/>
                  </a:cubicBezTo>
                  <a:cubicBezTo>
                    <a:pt x="281913" y="0"/>
                    <a:pt x="363224" y="81310"/>
                    <a:pt x="363224" y="181612"/>
                  </a:cubicBezTo>
                  <a:cubicBezTo>
                    <a:pt x="363224" y="281913"/>
                    <a:pt x="281913" y="363223"/>
                    <a:pt x="181612" y="363224"/>
                  </a:cubicBezTo>
                  <a:cubicBezTo>
                    <a:pt x="81310" y="363224"/>
                    <a:pt x="0" y="281913"/>
                    <a:pt x="0" y="181612"/>
                  </a:cubicBezTo>
                  <a:close/>
                  <a:moveTo>
                    <a:pt x="90806" y="181612"/>
                  </a:moveTo>
                  <a:lnTo>
                    <a:pt x="90806" y="181612"/>
                  </a:lnTo>
                  <a:cubicBezTo>
                    <a:pt x="90806" y="231762"/>
                    <a:pt x="131461" y="272417"/>
                    <a:pt x="181611" y="272418"/>
                  </a:cubicBezTo>
                  <a:lnTo>
                    <a:pt x="181612" y="272418"/>
                  </a:lnTo>
                  <a:cubicBezTo>
                    <a:pt x="231762" y="272417"/>
                    <a:pt x="272418" y="231762"/>
                    <a:pt x="272418" y="181612"/>
                  </a:cubicBezTo>
                  <a:cubicBezTo>
                    <a:pt x="272418" y="131461"/>
                    <a:pt x="231762" y="90806"/>
                    <a:pt x="181612" y="90806"/>
                  </a:cubicBezTo>
                  <a:lnTo>
                    <a:pt x="181611" y="90806"/>
                  </a:lnTo>
                  <a:cubicBezTo>
                    <a:pt x="131461" y="90806"/>
                    <a:pt x="90806" y="131461"/>
                    <a:pt x="90806" y="181611"/>
                  </a:cubicBezTo>
                  <a:close/>
                </a:path>
              </a:pathLst>
            </a:custGeom>
            <a:gradFill rotWithShape="1">
              <a:gsLst>
                <a:gs pos="0">
                  <a:srgbClr val="F8F8F8"/>
                </a:gs>
                <a:gs pos="20000">
                  <a:srgbClr val="F7F7F7"/>
                </a:gs>
                <a:gs pos="100000">
                  <a:srgbClr val="BDBDBD"/>
                </a:gs>
              </a:gsLst>
              <a:lin ang="5400000"/>
            </a:gradFill>
            <a:ln w="9525">
              <a:solidFill>
                <a:schemeClr val="bg1">
                  <a:lumMod val="75000"/>
                </a:schemeClr>
              </a:solidFill>
              <a:miter lim="800000"/>
              <a:headEnd/>
              <a:tailEnd/>
            </a:ln>
            <a:effectLst>
              <a:outerShdw blurRad="63500" dist="23000" dir="5400000" rotWithShape="0">
                <a:srgbClr val="808080">
                  <a:alpha val="34998"/>
                </a:srgbClr>
              </a:outerShdw>
            </a:effectLst>
          </p:spPr>
          <p:txBody>
            <a:bodyPr anchor="ctr"/>
            <a:lstStyle/>
            <a:p>
              <a:pPr>
                <a:defRPr/>
              </a:pPr>
              <a:endParaRPr lang="es-ES_tradnl" dirty="0">
                <a:solidFill>
                  <a:prstClr val="white"/>
                </a:solidFill>
                <a:latin typeface="Myriad Pro"/>
                <a:ea typeface="ＭＳ Ｐゴシック" charset="-128"/>
                <a:cs typeface="ＭＳ Ｐゴシック" charset="-128"/>
              </a:endParaRPr>
            </a:p>
          </p:txBody>
        </p:sp>
      </p:grpSp>
      <p:grpSp>
        <p:nvGrpSpPr>
          <p:cNvPr id="83988" name="Group 128"/>
          <p:cNvGrpSpPr>
            <a:grpSpLocks/>
          </p:cNvGrpSpPr>
          <p:nvPr/>
        </p:nvGrpSpPr>
        <p:grpSpPr bwMode="auto">
          <a:xfrm>
            <a:off x="4824413" y="3600452"/>
            <a:ext cx="355600" cy="2156883"/>
            <a:chOff x="2905" y="2324"/>
            <a:chExt cx="224" cy="1359"/>
          </a:xfrm>
        </p:grpSpPr>
        <p:pic>
          <p:nvPicPr>
            <p:cNvPr id="84011" name="Picture 40"/>
            <p:cNvPicPr>
              <a:picLocks noChangeAspect="1"/>
            </p:cNvPicPr>
            <p:nvPr/>
          </p:nvPicPr>
          <p:blipFill>
            <a:blip r:embed="rId2" cstate="print"/>
            <a:srcRect/>
            <a:stretch>
              <a:fillRect/>
            </a:stretch>
          </p:blipFill>
          <p:spPr bwMode="auto">
            <a:xfrm>
              <a:off x="2905" y="3463"/>
              <a:ext cx="221" cy="220"/>
            </a:xfrm>
            <a:prstGeom prst="rect">
              <a:avLst/>
            </a:prstGeom>
            <a:noFill/>
            <a:ln w="9525">
              <a:noFill/>
              <a:miter lim="800000"/>
              <a:headEnd/>
              <a:tailEnd/>
            </a:ln>
          </p:spPr>
        </p:pic>
        <p:pic>
          <p:nvPicPr>
            <p:cNvPr id="84012" name="Picture 42"/>
            <p:cNvPicPr>
              <a:picLocks noChangeAspect="1"/>
            </p:cNvPicPr>
            <p:nvPr/>
          </p:nvPicPr>
          <p:blipFill>
            <a:blip r:embed="rId3" cstate="print"/>
            <a:srcRect/>
            <a:stretch>
              <a:fillRect/>
            </a:stretch>
          </p:blipFill>
          <p:spPr bwMode="auto">
            <a:xfrm>
              <a:off x="2908" y="2324"/>
              <a:ext cx="221" cy="220"/>
            </a:xfrm>
            <a:prstGeom prst="rect">
              <a:avLst/>
            </a:prstGeom>
            <a:noFill/>
            <a:ln w="9525">
              <a:noFill/>
              <a:miter lim="800000"/>
              <a:headEnd/>
              <a:tailEnd/>
            </a:ln>
          </p:spPr>
        </p:pic>
      </p:grpSp>
      <p:pic>
        <p:nvPicPr>
          <p:cNvPr id="83989" name="Picture 47"/>
          <p:cNvPicPr>
            <a:picLocks noChangeAspect="1"/>
          </p:cNvPicPr>
          <p:nvPr/>
        </p:nvPicPr>
        <p:blipFill>
          <a:blip r:embed="rId4" cstate="print"/>
          <a:srcRect/>
          <a:stretch>
            <a:fillRect/>
          </a:stretch>
        </p:blipFill>
        <p:spPr bwMode="auto">
          <a:xfrm>
            <a:off x="4833941" y="5827186"/>
            <a:ext cx="350837" cy="349249"/>
          </a:xfrm>
          <a:prstGeom prst="rect">
            <a:avLst/>
          </a:prstGeom>
          <a:noFill/>
          <a:ln w="9525">
            <a:noFill/>
            <a:miter lim="800000"/>
            <a:headEnd/>
            <a:tailEnd/>
          </a:ln>
        </p:spPr>
      </p:pic>
      <p:pic>
        <p:nvPicPr>
          <p:cNvPr id="83990" name="Picture 41"/>
          <p:cNvPicPr>
            <a:picLocks noChangeAspect="1"/>
          </p:cNvPicPr>
          <p:nvPr/>
        </p:nvPicPr>
        <p:blipFill>
          <a:blip r:embed="rId5" cstate="print"/>
          <a:srcRect/>
          <a:stretch>
            <a:fillRect/>
          </a:stretch>
        </p:blipFill>
        <p:spPr bwMode="auto">
          <a:xfrm>
            <a:off x="4852991" y="3139019"/>
            <a:ext cx="350837" cy="351367"/>
          </a:xfrm>
          <a:prstGeom prst="rect">
            <a:avLst/>
          </a:prstGeom>
          <a:noFill/>
          <a:ln w="9525">
            <a:noFill/>
            <a:miter lim="800000"/>
            <a:headEnd/>
            <a:tailEnd/>
          </a:ln>
        </p:spPr>
      </p:pic>
      <p:sp>
        <p:nvSpPr>
          <p:cNvPr id="83991" name="Freeform 121"/>
          <p:cNvSpPr>
            <a:spLocks/>
          </p:cNvSpPr>
          <p:nvPr/>
        </p:nvSpPr>
        <p:spPr bwMode="auto">
          <a:xfrm flipV="1">
            <a:off x="5289553" y="5513919"/>
            <a:ext cx="2697163" cy="61383"/>
          </a:xfrm>
          <a:custGeom>
            <a:avLst/>
            <a:gdLst>
              <a:gd name="T0" fmla="*/ 0 w 1494"/>
              <a:gd name="T1" fmla="*/ 0 h 1"/>
              <a:gd name="T2" fmla="*/ 2147483647 w 1494"/>
              <a:gd name="T3" fmla="*/ 0 h 1"/>
              <a:gd name="T4" fmla="*/ 0 60000 65536"/>
              <a:gd name="T5" fmla="*/ 0 60000 65536"/>
              <a:gd name="T6" fmla="*/ 0 w 1494"/>
              <a:gd name="T7" fmla="*/ 0 h 1"/>
              <a:gd name="T8" fmla="*/ 1494 w 1494"/>
              <a:gd name="T9" fmla="*/ 1 h 1"/>
            </a:gdLst>
            <a:ahLst/>
            <a:cxnLst>
              <a:cxn ang="T4">
                <a:pos x="T0" y="T1"/>
              </a:cxn>
              <a:cxn ang="T5">
                <a:pos x="T2" y="T3"/>
              </a:cxn>
            </a:cxnLst>
            <a:rect l="T6" t="T7" r="T8" b="T9"/>
            <a:pathLst>
              <a:path w="1494" h="1">
                <a:moveTo>
                  <a:pt x="0" y="0"/>
                </a:moveTo>
                <a:lnTo>
                  <a:pt x="1494" y="0"/>
                </a:lnTo>
              </a:path>
            </a:pathLst>
          </a:custGeom>
          <a:noFill/>
          <a:ln w="28575">
            <a:solidFill>
              <a:schemeClr val="bg1">
                <a:lumMod val="75000"/>
              </a:schemeClr>
            </a:solidFill>
            <a:prstDash val="sysDot"/>
            <a:round/>
            <a:headEnd/>
            <a:tailEnd/>
          </a:ln>
        </p:spPr>
        <p:txBody>
          <a:bodyPr/>
          <a:lstStyle/>
          <a:p>
            <a:endParaRPr lang="es-MX">
              <a:solidFill>
                <a:srgbClr val="000000"/>
              </a:solidFill>
              <a:latin typeface="Myriad Pro"/>
              <a:ea typeface="MS PGothic" pitchFamily="34" charset="-128"/>
              <a:cs typeface="MS PGothic" pitchFamily="34" charset="-128"/>
            </a:endParaRPr>
          </a:p>
        </p:txBody>
      </p:sp>
      <p:sp>
        <p:nvSpPr>
          <p:cNvPr id="74" name="Donut 68"/>
          <p:cNvSpPr>
            <a:spLocks noChangeArrowheads="1"/>
          </p:cNvSpPr>
          <p:nvPr/>
        </p:nvSpPr>
        <p:spPr bwMode="auto">
          <a:xfrm>
            <a:off x="8031166" y="5420784"/>
            <a:ext cx="363537" cy="361949"/>
          </a:xfrm>
          <a:custGeom>
            <a:avLst/>
            <a:gdLst>
              <a:gd name="T0" fmla="*/ 181769 w 363224"/>
              <a:gd name="T1" fmla="*/ 0 h 363224"/>
              <a:gd name="T2" fmla="*/ 53239 w 363224"/>
              <a:gd name="T3" fmla="*/ 53006 h 363224"/>
              <a:gd name="T4" fmla="*/ 0 w 363224"/>
              <a:gd name="T5" fmla="*/ 180975 h 363224"/>
              <a:gd name="T6" fmla="*/ 53239 w 363224"/>
              <a:gd name="T7" fmla="*/ 308944 h 363224"/>
              <a:gd name="T8" fmla="*/ 181769 w 363224"/>
              <a:gd name="T9" fmla="*/ 361950 h 363224"/>
              <a:gd name="T10" fmla="*/ 310299 w 363224"/>
              <a:gd name="T11" fmla="*/ 308944 h 363224"/>
              <a:gd name="T12" fmla="*/ 363538 w 363224"/>
              <a:gd name="T13" fmla="*/ 180975 h 363224"/>
              <a:gd name="T14" fmla="*/ 310299 w 363224"/>
              <a:gd name="T15" fmla="*/ 53006 h 363224"/>
              <a:gd name="T16" fmla="*/ 0 60000 65536"/>
              <a:gd name="T17" fmla="*/ 0 60000 65536"/>
              <a:gd name="T18" fmla="*/ 0 60000 65536"/>
              <a:gd name="T19" fmla="*/ 0 60000 65536"/>
              <a:gd name="T20" fmla="*/ 0 60000 65536"/>
              <a:gd name="T21" fmla="*/ 0 60000 65536"/>
              <a:gd name="T22" fmla="*/ 0 60000 65536"/>
              <a:gd name="T23" fmla="*/ 0 60000 65536"/>
              <a:gd name="T24" fmla="*/ 53193 w 363224"/>
              <a:gd name="T25" fmla="*/ 53193 h 363224"/>
              <a:gd name="T26" fmla="*/ 310031 w 363224"/>
              <a:gd name="T27" fmla="*/ 310031 h 3632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3224" h="363224">
                <a:moveTo>
                  <a:pt x="0" y="181612"/>
                </a:moveTo>
                <a:lnTo>
                  <a:pt x="0" y="181612"/>
                </a:lnTo>
                <a:cubicBezTo>
                  <a:pt x="0" y="81310"/>
                  <a:pt x="81310" y="0"/>
                  <a:pt x="181611" y="0"/>
                </a:cubicBezTo>
                <a:cubicBezTo>
                  <a:pt x="281913" y="0"/>
                  <a:pt x="363224" y="81310"/>
                  <a:pt x="363224" y="181612"/>
                </a:cubicBezTo>
                <a:cubicBezTo>
                  <a:pt x="363224" y="281913"/>
                  <a:pt x="281913" y="363223"/>
                  <a:pt x="181612" y="363224"/>
                </a:cubicBezTo>
                <a:cubicBezTo>
                  <a:pt x="81310" y="363224"/>
                  <a:pt x="0" y="281913"/>
                  <a:pt x="0" y="181612"/>
                </a:cubicBezTo>
                <a:close/>
                <a:moveTo>
                  <a:pt x="90806" y="181612"/>
                </a:moveTo>
                <a:lnTo>
                  <a:pt x="90806" y="181612"/>
                </a:lnTo>
                <a:cubicBezTo>
                  <a:pt x="90806" y="231762"/>
                  <a:pt x="131461" y="272417"/>
                  <a:pt x="181611" y="272418"/>
                </a:cubicBezTo>
                <a:lnTo>
                  <a:pt x="181612" y="272418"/>
                </a:lnTo>
                <a:cubicBezTo>
                  <a:pt x="231762" y="272417"/>
                  <a:pt x="272418" y="231762"/>
                  <a:pt x="272418" y="181612"/>
                </a:cubicBezTo>
                <a:cubicBezTo>
                  <a:pt x="272418" y="131461"/>
                  <a:pt x="231762" y="90806"/>
                  <a:pt x="181612" y="90806"/>
                </a:cubicBezTo>
                <a:lnTo>
                  <a:pt x="181611" y="90806"/>
                </a:lnTo>
                <a:cubicBezTo>
                  <a:pt x="131461" y="90806"/>
                  <a:pt x="90806" y="131461"/>
                  <a:pt x="90806" y="181611"/>
                </a:cubicBezTo>
                <a:close/>
              </a:path>
            </a:pathLst>
          </a:custGeom>
          <a:gradFill rotWithShape="1">
            <a:gsLst>
              <a:gs pos="0">
                <a:srgbClr val="F8F8F8"/>
              </a:gs>
              <a:gs pos="20000">
                <a:srgbClr val="F7F7F7"/>
              </a:gs>
              <a:gs pos="100000">
                <a:srgbClr val="BDBDBD"/>
              </a:gs>
            </a:gsLst>
            <a:lin ang="5400000"/>
          </a:gra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a:defRPr/>
            </a:pPr>
            <a:endParaRPr lang="es-ES_tradnl" dirty="0">
              <a:solidFill>
                <a:prstClr val="white"/>
              </a:solidFill>
              <a:latin typeface="Myriad Pro"/>
              <a:ea typeface="ＭＳ Ｐゴシック" charset="-128"/>
              <a:cs typeface="ＭＳ Ｐゴシック" charset="-128"/>
            </a:endParaRPr>
          </a:p>
        </p:txBody>
      </p:sp>
      <p:sp>
        <p:nvSpPr>
          <p:cNvPr id="83993" name="TextBox 139"/>
          <p:cNvSpPr txBox="1">
            <a:spLocks noChangeArrowheads="1"/>
          </p:cNvSpPr>
          <p:nvPr/>
        </p:nvSpPr>
        <p:spPr bwMode="auto">
          <a:xfrm flipH="1">
            <a:off x="8366128" y="5293785"/>
            <a:ext cx="511175" cy="369332"/>
          </a:xfrm>
          <a:prstGeom prst="rect">
            <a:avLst/>
          </a:prstGeom>
          <a:noFill/>
          <a:ln w="9525">
            <a:noFill/>
            <a:miter lim="800000"/>
            <a:headEnd/>
            <a:tailEnd/>
          </a:ln>
        </p:spPr>
        <p:txBody>
          <a:bodyPr>
            <a:spAutoFit/>
          </a:bodyPr>
          <a:lstStyle/>
          <a:p>
            <a:pPr algn="ctr" defTabSz="457200"/>
            <a:r>
              <a:rPr lang="es-MX" b="1">
                <a:solidFill>
                  <a:srgbClr val="FFFFFF"/>
                </a:solidFill>
                <a:latin typeface="Myriad Pro"/>
                <a:ea typeface="MS PGothic" pitchFamily="34" charset="-128"/>
                <a:cs typeface="MS PGothic" pitchFamily="34" charset="-128"/>
              </a:rPr>
              <a:t>22</a:t>
            </a:r>
          </a:p>
        </p:txBody>
      </p:sp>
      <p:sp>
        <p:nvSpPr>
          <p:cNvPr id="83994" name="CuadroTexto 35"/>
          <p:cNvSpPr txBox="1">
            <a:spLocks noChangeArrowheads="1"/>
          </p:cNvSpPr>
          <p:nvPr/>
        </p:nvSpPr>
        <p:spPr bwMode="auto">
          <a:xfrm>
            <a:off x="1538901" y="4842933"/>
            <a:ext cx="3187090" cy="369332"/>
          </a:xfrm>
          <a:prstGeom prst="rect">
            <a:avLst/>
          </a:prstGeom>
          <a:noFill/>
          <a:ln w="9525">
            <a:noFill/>
            <a:miter lim="800000"/>
            <a:headEnd/>
            <a:tailEnd/>
          </a:ln>
        </p:spPr>
        <p:txBody>
          <a:bodyPr wrap="none">
            <a:spAutoFit/>
          </a:bodyPr>
          <a:lstStyle/>
          <a:p>
            <a:pPr algn="r" defTabSz="457200"/>
            <a:r>
              <a:rPr lang="es-MX">
                <a:solidFill>
                  <a:srgbClr val="FFFFFF"/>
                </a:solidFill>
                <a:latin typeface="Myriad Pro"/>
                <a:ea typeface="MS PGothic" pitchFamily="34" charset="-128"/>
                <a:cs typeface="MS PGothic" pitchFamily="34" charset="-128"/>
              </a:rPr>
              <a:t>Economía dinámica y estable</a:t>
            </a:r>
          </a:p>
        </p:txBody>
      </p:sp>
      <p:pic>
        <p:nvPicPr>
          <p:cNvPr id="83995" name="Picture 43"/>
          <p:cNvPicPr>
            <a:picLocks noChangeAspect="1"/>
          </p:cNvPicPr>
          <p:nvPr/>
        </p:nvPicPr>
        <p:blipFill>
          <a:blip r:embed="rId6" cstate="print"/>
          <a:srcRect/>
          <a:stretch>
            <a:fillRect/>
          </a:stretch>
        </p:blipFill>
        <p:spPr bwMode="auto">
          <a:xfrm>
            <a:off x="4829175" y="4044953"/>
            <a:ext cx="350838" cy="349249"/>
          </a:xfrm>
          <a:prstGeom prst="rect">
            <a:avLst/>
          </a:prstGeom>
          <a:noFill/>
          <a:ln w="9525">
            <a:noFill/>
            <a:miter lim="800000"/>
            <a:headEnd/>
            <a:tailEnd/>
          </a:ln>
        </p:spPr>
      </p:pic>
      <p:sp>
        <p:nvSpPr>
          <p:cNvPr id="83996" name="Freeform 125"/>
          <p:cNvSpPr>
            <a:spLocks/>
          </p:cNvSpPr>
          <p:nvPr/>
        </p:nvSpPr>
        <p:spPr bwMode="auto">
          <a:xfrm>
            <a:off x="5289550" y="5168900"/>
            <a:ext cx="2406650" cy="61384"/>
          </a:xfrm>
          <a:custGeom>
            <a:avLst/>
            <a:gdLst>
              <a:gd name="T0" fmla="*/ 0 w 1092"/>
              <a:gd name="T1" fmla="*/ 0 h 1"/>
              <a:gd name="T2" fmla="*/ 2147483647 w 1092"/>
              <a:gd name="T3" fmla="*/ 0 h 1"/>
              <a:gd name="T4" fmla="*/ 0 60000 65536"/>
              <a:gd name="T5" fmla="*/ 0 60000 65536"/>
              <a:gd name="T6" fmla="*/ 0 w 1092"/>
              <a:gd name="T7" fmla="*/ 0 h 1"/>
              <a:gd name="T8" fmla="*/ 1092 w 1092"/>
              <a:gd name="T9" fmla="*/ 1 h 1"/>
            </a:gdLst>
            <a:ahLst/>
            <a:cxnLst>
              <a:cxn ang="T4">
                <a:pos x="T0" y="T1"/>
              </a:cxn>
              <a:cxn ang="T5">
                <a:pos x="T2" y="T3"/>
              </a:cxn>
            </a:cxnLst>
            <a:rect l="T6" t="T7" r="T8" b="T9"/>
            <a:pathLst>
              <a:path w="1092" h="1">
                <a:moveTo>
                  <a:pt x="0" y="0"/>
                </a:moveTo>
                <a:lnTo>
                  <a:pt x="1092" y="0"/>
                </a:lnTo>
              </a:path>
            </a:pathLst>
          </a:custGeom>
          <a:noFill/>
          <a:ln w="28575">
            <a:solidFill>
              <a:schemeClr val="bg1">
                <a:lumMod val="75000"/>
              </a:schemeClr>
            </a:solidFill>
            <a:prstDash val="sysDot"/>
            <a:round/>
            <a:headEnd/>
            <a:tailEnd/>
          </a:ln>
        </p:spPr>
        <p:txBody>
          <a:bodyPr/>
          <a:lstStyle/>
          <a:p>
            <a:endParaRPr lang="es-MX">
              <a:solidFill>
                <a:srgbClr val="000000"/>
              </a:solidFill>
              <a:latin typeface="Myriad Pro"/>
              <a:ea typeface="MS PGothic" pitchFamily="34" charset="-128"/>
              <a:cs typeface="MS PGothic" pitchFamily="34" charset="-128"/>
            </a:endParaRPr>
          </a:p>
        </p:txBody>
      </p:sp>
      <p:sp>
        <p:nvSpPr>
          <p:cNvPr id="83997" name="CuadroTexto 39"/>
          <p:cNvSpPr txBox="1">
            <a:spLocks noChangeArrowheads="1"/>
          </p:cNvSpPr>
          <p:nvPr/>
        </p:nvSpPr>
        <p:spPr bwMode="auto">
          <a:xfrm>
            <a:off x="473667" y="3024717"/>
            <a:ext cx="4338046" cy="369332"/>
          </a:xfrm>
          <a:prstGeom prst="rect">
            <a:avLst/>
          </a:prstGeom>
          <a:noFill/>
          <a:ln w="9525">
            <a:noFill/>
            <a:miter lim="800000"/>
            <a:headEnd/>
            <a:tailEnd/>
          </a:ln>
        </p:spPr>
        <p:txBody>
          <a:bodyPr wrap="none">
            <a:spAutoFit/>
          </a:bodyPr>
          <a:lstStyle/>
          <a:p>
            <a:pPr algn="r" defTabSz="457200"/>
            <a:r>
              <a:rPr lang="es-MX">
                <a:solidFill>
                  <a:srgbClr val="FFFFFF"/>
                </a:solidFill>
                <a:latin typeface="Myriad Pro"/>
                <a:ea typeface="MS PGothic" pitchFamily="34" charset="-128"/>
                <a:cs typeface="MS PGothic" pitchFamily="34" charset="-128"/>
              </a:rPr>
              <a:t>Manejo sustentable del medio ambiente</a:t>
            </a:r>
          </a:p>
        </p:txBody>
      </p:sp>
      <p:sp>
        <p:nvSpPr>
          <p:cNvPr id="83998" name="Freeform 123"/>
          <p:cNvSpPr>
            <a:spLocks/>
          </p:cNvSpPr>
          <p:nvPr/>
        </p:nvSpPr>
        <p:spPr bwMode="auto">
          <a:xfrm flipV="1">
            <a:off x="5299075" y="4212167"/>
            <a:ext cx="1963738" cy="61384"/>
          </a:xfrm>
          <a:custGeom>
            <a:avLst/>
            <a:gdLst>
              <a:gd name="T0" fmla="*/ 0 w 1494"/>
              <a:gd name="T1" fmla="*/ 0 h 1"/>
              <a:gd name="T2" fmla="*/ 2147483647 w 1494"/>
              <a:gd name="T3" fmla="*/ 0 h 1"/>
              <a:gd name="T4" fmla="*/ 0 60000 65536"/>
              <a:gd name="T5" fmla="*/ 0 60000 65536"/>
              <a:gd name="T6" fmla="*/ 0 w 1494"/>
              <a:gd name="T7" fmla="*/ 0 h 1"/>
              <a:gd name="T8" fmla="*/ 1494 w 1494"/>
              <a:gd name="T9" fmla="*/ 1 h 1"/>
            </a:gdLst>
            <a:ahLst/>
            <a:cxnLst>
              <a:cxn ang="T4">
                <a:pos x="T0" y="T1"/>
              </a:cxn>
              <a:cxn ang="T5">
                <a:pos x="T2" y="T3"/>
              </a:cxn>
            </a:cxnLst>
            <a:rect l="T6" t="T7" r="T8" b="T9"/>
            <a:pathLst>
              <a:path w="1494" h="1">
                <a:moveTo>
                  <a:pt x="0" y="0"/>
                </a:moveTo>
                <a:lnTo>
                  <a:pt x="1494" y="0"/>
                </a:lnTo>
              </a:path>
            </a:pathLst>
          </a:custGeom>
          <a:noFill/>
          <a:ln w="28575">
            <a:solidFill>
              <a:schemeClr val="bg1">
                <a:lumMod val="75000"/>
              </a:schemeClr>
            </a:solidFill>
            <a:prstDash val="sysDot"/>
            <a:round/>
            <a:headEnd/>
            <a:tailEnd/>
          </a:ln>
        </p:spPr>
        <p:txBody>
          <a:bodyPr/>
          <a:lstStyle/>
          <a:p>
            <a:endParaRPr lang="es-MX">
              <a:solidFill>
                <a:srgbClr val="000000"/>
              </a:solidFill>
              <a:latin typeface="Myriad Pro"/>
              <a:ea typeface="MS PGothic" pitchFamily="34" charset="-128"/>
              <a:cs typeface="MS PGothic" pitchFamily="34" charset="-128"/>
            </a:endParaRPr>
          </a:p>
        </p:txBody>
      </p:sp>
      <p:sp>
        <p:nvSpPr>
          <p:cNvPr id="83999" name="Line 120"/>
          <p:cNvSpPr>
            <a:spLocks noChangeShapeType="1"/>
          </p:cNvSpPr>
          <p:nvPr/>
        </p:nvSpPr>
        <p:spPr bwMode="auto">
          <a:xfrm>
            <a:off x="5289550" y="2768600"/>
            <a:ext cx="1106488" cy="16933"/>
          </a:xfrm>
          <a:prstGeom prst="line">
            <a:avLst/>
          </a:prstGeom>
          <a:noFill/>
          <a:ln w="28575">
            <a:solidFill>
              <a:schemeClr val="bg1">
                <a:lumMod val="75000"/>
              </a:schemeClr>
            </a:solidFill>
            <a:prstDash val="sysDot"/>
            <a:round/>
            <a:headEnd/>
            <a:tailEnd/>
          </a:ln>
        </p:spPr>
        <p:txBody>
          <a:bodyPr/>
          <a:lstStyle/>
          <a:p>
            <a:pPr defTabSz="457200"/>
            <a:endParaRPr lang="es-MX">
              <a:solidFill>
                <a:prstClr val="black"/>
              </a:solidFill>
              <a:latin typeface="Myriad Pro"/>
              <a:cs typeface="Arial" pitchFamily="34" charset="0"/>
            </a:endParaRPr>
          </a:p>
        </p:txBody>
      </p:sp>
      <p:sp>
        <p:nvSpPr>
          <p:cNvPr id="82" name="Donut 62"/>
          <p:cNvSpPr>
            <a:spLocks noChangeArrowheads="1"/>
          </p:cNvSpPr>
          <p:nvPr/>
        </p:nvSpPr>
        <p:spPr bwMode="auto">
          <a:xfrm>
            <a:off x="6521450" y="2520952"/>
            <a:ext cx="363538" cy="364067"/>
          </a:xfrm>
          <a:custGeom>
            <a:avLst/>
            <a:gdLst>
              <a:gd name="T0" fmla="*/ 181769 w 363224"/>
              <a:gd name="T1" fmla="*/ 0 h 363224"/>
              <a:gd name="T2" fmla="*/ 53239 w 363224"/>
              <a:gd name="T3" fmla="*/ 53239 h 363224"/>
              <a:gd name="T4" fmla="*/ 0 w 363224"/>
              <a:gd name="T5" fmla="*/ 181769 h 363224"/>
              <a:gd name="T6" fmla="*/ 53239 w 363224"/>
              <a:gd name="T7" fmla="*/ 310299 h 363224"/>
              <a:gd name="T8" fmla="*/ 181769 w 363224"/>
              <a:gd name="T9" fmla="*/ 363538 h 363224"/>
              <a:gd name="T10" fmla="*/ 310299 w 363224"/>
              <a:gd name="T11" fmla="*/ 310299 h 363224"/>
              <a:gd name="T12" fmla="*/ 363538 w 363224"/>
              <a:gd name="T13" fmla="*/ 181769 h 363224"/>
              <a:gd name="T14" fmla="*/ 310299 w 363224"/>
              <a:gd name="T15" fmla="*/ 53239 h 363224"/>
              <a:gd name="T16" fmla="*/ 0 60000 65536"/>
              <a:gd name="T17" fmla="*/ 0 60000 65536"/>
              <a:gd name="T18" fmla="*/ 0 60000 65536"/>
              <a:gd name="T19" fmla="*/ 0 60000 65536"/>
              <a:gd name="T20" fmla="*/ 0 60000 65536"/>
              <a:gd name="T21" fmla="*/ 0 60000 65536"/>
              <a:gd name="T22" fmla="*/ 0 60000 65536"/>
              <a:gd name="T23" fmla="*/ 0 60000 65536"/>
              <a:gd name="T24" fmla="*/ 53193 w 363224"/>
              <a:gd name="T25" fmla="*/ 53193 h 363224"/>
              <a:gd name="T26" fmla="*/ 310031 w 363224"/>
              <a:gd name="T27" fmla="*/ 310031 h 3632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3224" h="363224">
                <a:moveTo>
                  <a:pt x="0" y="181612"/>
                </a:moveTo>
                <a:lnTo>
                  <a:pt x="0" y="181612"/>
                </a:lnTo>
                <a:cubicBezTo>
                  <a:pt x="0" y="81310"/>
                  <a:pt x="81310" y="0"/>
                  <a:pt x="181611" y="0"/>
                </a:cubicBezTo>
                <a:cubicBezTo>
                  <a:pt x="281913" y="0"/>
                  <a:pt x="363224" y="81310"/>
                  <a:pt x="363224" y="181612"/>
                </a:cubicBezTo>
                <a:cubicBezTo>
                  <a:pt x="363224" y="281913"/>
                  <a:pt x="281913" y="363223"/>
                  <a:pt x="181612" y="363224"/>
                </a:cubicBezTo>
                <a:cubicBezTo>
                  <a:pt x="81310" y="363224"/>
                  <a:pt x="0" y="281913"/>
                  <a:pt x="0" y="181612"/>
                </a:cubicBezTo>
                <a:close/>
                <a:moveTo>
                  <a:pt x="90806" y="181612"/>
                </a:moveTo>
                <a:lnTo>
                  <a:pt x="90806" y="181612"/>
                </a:lnTo>
                <a:cubicBezTo>
                  <a:pt x="90806" y="231762"/>
                  <a:pt x="131461" y="272417"/>
                  <a:pt x="181611" y="272418"/>
                </a:cubicBezTo>
                <a:lnTo>
                  <a:pt x="181612" y="272418"/>
                </a:lnTo>
                <a:cubicBezTo>
                  <a:pt x="231762" y="272417"/>
                  <a:pt x="272418" y="231762"/>
                  <a:pt x="272418" y="181612"/>
                </a:cubicBezTo>
                <a:cubicBezTo>
                  <a:pt x="272418" y="131461"/>
                  <a:pt x="231762" y="90806"/>
                  <a:pt x="181612" y="90806"/>
                </a:cubicBezTo>
                <a:lnTo>
                  <a:pt x="181611" y="90806"/>
                </a:lnTo>
                <a:cubicBezTo>
                  <a:pt x="131461" y="90806"/>
                  <a:pt x="90806" y="131461"/>
                  <a:pt x="90806" y="181611"/>
                </a:cubicBezTo>
                <a:close/>
              </a:path>
            </a:pathLst>
          </a:custGeom>
          <a:gradFill rotWithShape="1">
            <a:gsLst>
              <a:gs pos="0">
                <a:srgbClr val="F8F8F8"/>
              </a:gs>
              <a:gs pos="20000">
                <a:srgbClr val="F7F7F7"/>
              </a:gs>
              <a:gs pos="100000">
                <a:srgbClr val="BDBDBD"/>
              </a:gs>
            </a:gsLst>
            <a:lin ang="5400000"/>
          </a:gra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a:defRPr/>
            </a:pPr>
            <a:endParaRPr lang="es-ES_tradnl" dirty="0">
              <a:solidFill>
                <a:prstClr val="white"/>
              </a:solidFill>
              <a:latin typeface="Myriad Pro"/>
              <a:ea typeface="ＭＳ Ｐゴシック" charset="-128"/>
              <a:cs typeface="ＭＳ Ｐゴシック" charset="-128"/>
            </a:endParaRPr>
          </a:p>
        </p:txBody>
      </p:sp>
      <p:sp>
        <p:nvSpPr>
          <p:cNvPr id="84001" name="TextBox 130"/>
          <p:cNvSpPr txBox="1">
            <a:spLocks noChangeArrowheads="1"/>
          </p:cNvSpPr>
          <p:nvPr/>
        </p:nvSpPr>
        <p:spPr bwMode="auto">
          <a:xfrm flipH="1">
            <a:off x="6750050" y="2465917"/>
            <a:ext cx="565150" cy="369332"/>
          </a:xfrm>
          <a:prstGeom prst="rect">
            <a:avLst/>
          </a:prstGeom>
          <a:noFill/>
          <a:ln w="9525">
            <a:noFill/>
            <a:miter lim="800000"/>
            <a:headEnd/>
            <a:tailEnd/>
          </a:ln>
        </p:spPr>
        <p:txBody>
          <a:bodyPr>
            <a:spAutoFit/>
          </a:bodyPr>
          <a:lstStyle/>
          <a:p>
            <a:pPr algn="ctr" defTabSz="457200"/>
            <a:r>
              <a:rPr lang="es-MX" b="1" dirty="0">
                <a:solidFill>
                  <a:srgbClr val="FFFFFF"/>
                </a:solidFill>
                <a:latin typeface="Myriad Pro"/>
                <a:ea typeface="MS PGothic" pitchFamily="34" charset="-128"/>
                <a:cs typeface="MS PGothic" pitchFamily="34" charset="-128"/>
              </a:rPr>
              <a:t>9</a:t>
            </a:r>
          </a:p>
        </p:txBody>
      </p:sp>
      <p:sp>
        <p:nvSpPr>
          <p:cNvPr id="84002" name="Freeform 123"/>
          <p:cNvSpPr>
            <a:spLocks/>
          </p:cNvSpPr>
          <p:nvPr/>
        </p:nvSpPr>
        <p:spPr bwMode="auto">
          <a:xfrm flipV="1">
            <a:off x="5299075" y="4669367"/>
            <a:ext cx="2216150" cy="61384"/>
          </a:xfrm>
          <a:custGeom>
            <a:avLst/>
            <a:gdLst>
              <a:gd name="T0" fmla="*/ 0 w 1494"/>
              <a:gd name="T1" fmla="*/ 0 h 1"/>
              <a:gd name="T2" fmla="*/ 2147483647 w 1494"/>
              <a:gd name="T3" fmla="*/ 0 h 1"/>
              <a:gd name="T4" fmla="*/ 0 60000 65536"/>
              <a:gd name="T5" fmla="*/ 0 60000 65536"/>
              <a:gd name="T6" fmla="*/ 0 w 1494"/>
              <a:gd name="T7" fmla="*/ 0 h 1"/>
              <a:gd name="T8" fmla="*/ 1494 w 1494"/>
              <a:gd name="T9" fmla="*/ 1 h 1"/>
            </a:gdLst>
            <a:ahLst/>
            <a:cxnLst>
              <a:cxn ang="T4">
                <a:pos x="T0" y="T1"/>
              </a:cxn>
              <a:cxn ang="T5">
                <a:pos x="T2" y="T3"/>
              </a:cxn>
            </a:cxnLst>
            <a:rect l="T6" t="T7" r="T8" b="T9"/>
            <a:pathLst>
              <a:path w="1494" h="1">
                <a:moveTo>
                  <a:pt x="0" y="0"/>
                </a:moveTo>
                <a:lnTo>
                  <a:pt x="1494" y="0"/>
                </a:lnTo>
              </a:path>
            </a:pathLst>
          </a:custGeom>
          <a:noFill/>
          <a:ln w="28575">
            <a:solidFill>
              <a:schemeClr val="bg1">
                <a:lumMod val="75000"/>
              </a:schemeClr>
            </a:solidFill>
            <a:prstDash val="sysDot"/>
            <a:round/>
            <a:headEnd/>
            <a:tailEnd/>
          </a:ln>
        </p:spPr>
        <p:txBody>
          <a:bodyPr/>
          <a:lstStyle/>
          <a:p>
            <a:endParaRPr lang="es-MX">
              <a:solidFill>
                <a:srgbClr val="000000"/>
              </a:solidFill>
              <a:latin typeface="Myriad Pro"/>
              <a:ea typeface="MS PGothic" pitchFamily="34" charset="-128"/>
              <a:cs typeface="MS PGothic" pitchFamily="34" charset="-128"/>
            </a:endParaRPr>
          </a:p>
        </p:txBody>
      </p:sp>
      <p:sp>
        <p:nvSpPr>
          <p:cNvPr id="85" name="Donut 62"/>
          <p:cNvSpPr>
            <a:spLocks noChangeArrowheads="1"/>
          </p:cNvSpPr>
          <p:nvPr/>
        </p:nvSpPr>
        <p:spPr bwMode="auto">
          <a:xfrm>
            <a:off x="7673975" y="4502152"/>
            <a:ext cx="363538" cy="364067"/>
          </a:xfrm>
          <a:custGeom>
            <a:avLst/>
            <a:gdLst>
              <a:gd name="T0" fmla="*/ 181769 w 363224"/>
              <a:gd name="T1" fmla="*/ 0 h 363224"/>
              <a:gd name="T2" fmla="*/ 53239 w 363224"/>
              <a:gd name="T3" fmla="*/ 53239 h 363224"/>
              <a:gd name="T4" fmla="*/ 0 w 363224"/>
              <a:gd name="T5" fmla="*/ 181769 h 363224"/>
              <a:gd name="T6" fmla="*/ 53239 w 363224"/>
              <a:gd name="T7" fmla="*/ 310299 h 363224"/>
              <a:gd name="T8" fmla="*/ 181769 w 363224"/>
              <a:gd name="T9" fmla="*/ 363538 h 363224"/>
              <a:gd name="T10" fmla="*/ 310299 w 363224"/>
              <a:gd name="T11" fmla="*/ 310299 h 363224"/>
              <a:gd name="T12" fmla="*/ 363538 w 363224"/>
              <a:gd name="T13" fmla="*/ 181769 h 363224"/>
              <a:gd name="T14" fmla="*/ 310299 w 363224"/>
              <a:gd name="T15" fmla="*/ 53239 h 363224"/>
              <a:gd name="T16" fmla="*/ 0 60000 65536"/>
              <a:gd name="T17" fmla="*/ 0 60000 65536"/>
              <a:gd name="T18" fmla="*/ 0 60000 65536"/>
              <a:gd name="T19" fmla="*/ 0 60000 65536"/>
              <a:gd name="T20" fmla="*/ 0 60000 65536"/>
              <a:gd name="T21" fmla="*/ 0 60000 65536"/>
              <a:gd name="T22" fmla="*/ 0 60000 65536"/>
              <a:gd name="T23" fmla="*/ 0 60000 65536"/>
              <a:gd name="T24" fmla="*/ 53193 w 363224"/>
              <a:gd name="T25" fmla="*/ 53193 h 363224"/>
              <a:gd name="T26" fmla="*/ 310031 w 363224"/>
              <a:gd name="T27" fmla="*/ 310031 h 3632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3224" h="363224">
                <a:moveTo>
                  <a:pt x="0" y="181612"/>
                </a:moveTo>
                <a:lnTo>
                  <a:pt x="0" y="181612"/>
                </a:lnTo>
                <a:cubicBezTo>
                  <a:pt x="0" y="81310"/>
                  <a:pt x="81310" y="0"/>
                  <a:pt x="181611" y="0"/>
                </a:cubicBezTo>
                <a:cubicBezTo>
                  <a:pt x="281913" y="0"/>
                  <a:pt x="363224" y="81310"/>
                  <a:pt x="363224" y="181612"/>
                </a:cubicBezTo>
                <a:cubicBezTo>
                  <a:pt x="363224" y="281913"/>
                  <a:pt x="281913" y="363223"/>
                  <a:pt x="181612" y="363224"/>
                </a:cubicBezTo>
                <a:cubicBezTo>
                  <a:pt x="81310" y="363224"/>
                  <a:pt x="0" y="281913"/>
                  <a:pt x="0" y="181612"/>
                </a:cubicBezTo>
                <a:close/>
                <a:moveTo>
                  <a:pt x="90806" y="181612"/>
                </a:moveTo>
                <a:lnTo>
                  <a:pt x="90806" y="181612"/>
                </a:lnTo>
                <a:cubicBezTo>
                  <a:pt x="90806" y="231762"/>
                  <a:pt x="131461" y="272417"/>
                  <a:pt x="181611" y="272418"/>
                </a:cubicBezTo>
                <a:lnTo>
                  <a:pt x="181612" y="272418"/>
                </a:lnTo>
                <a:cubicBezTo>
                  <a:pt x="231762" y="272417"/>
                  <a:pt x="272418" y="231762"/>
                  <a:pt x="272418" y="181612"/>
                </a:cubicBezTo>
                <a:cubicBezTo>
                  <a:pt x="272418" y="131461"/>
                  <a:pt x="231762" y="90806"/>
                  <a:pt x="181612" y="90806"/>
                </a:cubicBezTo>
                <a:lnTo>
                  <a:pt x="181611" y="90806"/>
                </a:lnTo>
                <a:cubicBezTo>
                  <a:pt x="131461" y="90806"/>
                  <a:pt x="90806" y="131461"/>
                  <a:pt x="90806" y="181611"/>
                </a:cubicBezTo>
                <a:close/>
              </a:path>
            </a:pathLst>
          </a:custGeom>
          <a:gradFill rotWithShape="1">
            <a:gsLst>
              <a:gs pos="0">
                <a:srgbClr val="F8F8F8"/>
              </a:gs>
              <a:gs pos="20000">
                <a:srgbClr val="F7F7F7"/>
              </a:gs>
              <a:gs pos="100000">
                <a:srgbClr val="BDBDBD"/>
              </a:gs>
            </a:gsLst>
            <a:lin ang="5400000"/>
          </a:gradFill>
          <a:ln w="9525">
            <a:solidFill>
              <a:srgbClr val="F9F9F9"/>
            </a:solidFill>
            <a:miter lim="800000"/>
            <a:headEnd/>
            <a:tailEnd/>
          </a:ln>
          <a:effectLst>
            <a:outerShdw blurRad="63500" dist="23000" dir="5400000" rotWithShape="0">
              <a:srgbClr val="808080">
                <a:alpha val="34998"/>
              </a:srgbClr>
            </a:outerShdw>
          </a:effectLst>
        </p:spPr>
        <p:txBody>
          <a:bodyPr anchor="ctr"/>
          <a:lstStyle/>
          <a:p>
            <a:pPr>
              <a:defRPr/>
            </a:pPr>
            <a:endParaRPr lang="es-ES_tradnl" dirty="0">
              <a:solidFill>
                <a:prstClr val="white"/>
              </a:solidFill>
              <a:latin typeface="Myriad Pro"/>
              <a:ea typeface="ＭＳ Ｐゴシック" charset="-128"/>
              <a:cs typeface="ＭＳ Ｐゴシック" charset="-128"/>
            </a:endParaRPr>
          </a:p>
        </p:txBody>
      </p:sp>
      <p:sp>
        <p:nvSpPr>
          <p:cNvPr id="84004" name="TextBox 131"/>
          <p:cNvSpPr txBox="1">
            <a:spLocks noChangeArrowheads="1"/>
          </p:cNvSpPr>
          <p:nvPr/>
        </p:nvSpPr>
        <p:spPr bwMode="auto">
          <a:xfrm flipH="1">
            <a:off x="7948615" y="4277784"/>
            <a:ext cx="536575" cy="369332"/>
          </a:xfrm>
          <a:prstGeom prst="rect">
            <a:avLst/>
          </a:prstGeom>
          <a:noFill/>
          <a:ln w="9525">
            <a:noFill/>
            <a:miter lim="800000"/>
            <a:headEnd/>
            <a:tailEnd/>
          </a:ln>
        </p:spPr>
        <p:txBody>
          <a:bodyPr>
            <a:spAutoFit/>
          </a:bodyPr>
          <a:lstStyle/>
          <a:p>
            <a:pPr algn="ctr" defTabSz="457200"/>
            <a:r>
              <a:rPr lang="es-MX" b="1">
                <a:solidFill>
                  <a:srgbClr val="FFFFFF"/>
                </a:solidFill>
                <a:latin typeface="Myriad Pro"/>
                <a:ea typeface="MS PGothic" pitchFamily="34" charset="-128"/>
                <a:cs typeface="MS PGothic" pitchFamily="34" charset="-128"/>
              </a:rPr>
              <a:t>17</a:t>
            </a:r>
          </a:p>
        </p:txBody>
      </p:sp>
      <p:pic>
        <p:nvPicPr>
          <p:cNvPr id="84005" name="Picture 46"/>
          <p:cNvPicPr>
            <a:picLocks noChangeAspect="1"/>
          </p:cNvPicPr>
          <p:nvPr/>
        </p:nvPicPr>
        <p:blipFill>
          <a:blip r:embed="rId7" cstate="print"/>
          <a:srcRect/>
          <a:stretch>
            <a:fillRect/>
          </a:stretch>
        </p:blipFill>
        <p:spPr bwMode="auto">
          <a:xfrm>
            <a:off x="4848225" y="1731433"/>
            <a:ext cx="350838" cy="349251"/>
          </a:xfrm>
          <a:prstGeom prst="rect">
            <a:avLst/>
          </a:prstGeom>
          <a:noFill/>
          <a:ln w="9525">
            <a:noFill/>
            <a:miter lim="800000"/>
            <a:headEnd/>
            <a:tailEnd/>
          </a:ln>
        </p:spPr>
      </p:pic>
      <p:pic>
        <p:nvPicPr>
          <p:cNvPr id="84006" name="Picture 48"/>
          <p:cNvPicPr>
            <a:picLocks noChangeAspect="1"/>
          </p:cNvPicPr>
          <p:nvPr/>
        </p:nvPicPr>
        <p:blipFill>
          <a:blip r:embed="rId8" cstate="print"/>
          <a:srcRect/>
          <a:stretch>
            <a:fillRect/>
          </a:stretch>
        </p:blipFill>
        <p:spPr bwMode="auto">
          <a:xfrm>
            <a:off x="4848225" y="2205568"/>
            <a:ext cx="350838" cy="349251"/>
          </a:xfrm>
          <a:prstGeom prst="rect">
            <a:avLst/>
          </a:prstGeom>
          <a:noFill/>
          <a:ln w="9525">
            <a:noFill/>
            <a:miter lim="800000"/>
            <a:headEnd/>
            <a:tailEnd/>
          </a:ln>
        </p:spPr>
      </p:pic>
      <p:pic>
        <p:nvPicPr>
          <p:cNvPr id="84007" name="Picture 45"/>
          <p:cNvPicPr>
            <a:picLocks noChangeAspect="1"/>
          </p:cNvPicPr>
          <p:nvPr/>
        </p:nvPicPr>
        <p:blipFill>
          <a:blip r:embed="rId9" cstate="print"/>
          <a:srcRect/>
          <a:stretch>
            <a:fillRect/>
          </a:stretch>
        </p:blipFill>
        <p:spPr bwMode="auto">
          <a:xfrm>
            <a:off x="4852991" y="2671235"/>
            <a:ext cx="350837" cy="351367"/>
          </a:xfrm>
          <a:prstGeom prst="rect">
            <a:avLst/>
          </a:prstGeom>
          <a:noFill/>
          <a:ln w="9525">
            <a:noFill/>
            <a:miter lim="800000"/>
            <a:headEnd/>
            <a:tailEnd/>
          </a:ln>
        </p:spPr>
      </p:pic>
      <p:sp>
        <p:nvSpPr>
          <p:cNvPr id="84008" name="CuadroTexto 32"/>
          <p:cNvSpPr txBox="1">
            <a:spLocks noChangeArrowheads="1"/>
          </p:cNvSpPr>
          <p:nvPr/>
        </p:nvSpPr>
        <p:spPr bwMode="auto">
          <a:xfrm>
            <a:off x="921139" y="4421719"/>
            <a:ext cx="3866763" cy="369332"/>
          </a:xfrm>
          <a:prstGeom prst="rect">
            <a:avLst/>
          </a:prstGeom>
          <a:noFill/>
          <a:ln w="9525">
            <a:noFill/>
            <a:miter lim="800000"/>
            <a:headEnd/>
            <a:tailEnd/>
          </a:ln>
        </p:spPr>
        <p:txBody>
          <a:bodyPr wrap="none">
            <a:spAutoFit/>
          </a:bodyPr>
          <a:lstStyle/>
          <a:p>
            <a:pPr algn="r" defTabSz="457200"/>
            <a:r>
              <a:rPr lang="es-MX">
                <a:solidFill>
                  <a:srgbClr val="FFFFFF"/>
                </a:solidFill>
                <a:latin typeface="Myriad Pro"/>
                <a:ea typeface="MS PGothic" pitchFamily="34" charset="-128"/>
                <a:cs typeface="MS PGothic" pitchFamily="34" charset="-128"/>
              </a:rPr>
              <a:t>Sistema político estable y funcional</a:t>
            </a:r>
          </a:p>
        </p:txBody>
      </p:sp>
      <p:pic>
        <p:nvPicPr>
          <p:cNvPr id="84009" name="Picture 44"/>
          <p:cNvPicPr>
            <a:picLocks noChangeAspect="1"/>
          </p:cNvPicPr>
          <p:nvPr/>
        </p:nvPicPr>
        <p:blipFill>
          <a:blip r:embed="rId10" cstate="print"/>
          <a:srcRect/>
          <a:stretch>
            <a:fillRect/>
          </a:stretch>
        </p:blipFill>
        <p:spPr bwMode="auto">
          <a:xfrm>
            <a:off x="4838700" y="4514853"/>
            <a:ext cx="350838" cy="349249"/>
          </a:xfrm>
          <a:prstGeom prst="rect">
            <a:avLst/>
          </a:prstGeom>
          <a:noFill/>
          <a:ln w="9525">
            <a:noFill/>
            <a:miter lim="800000"/>
            <a:headEnd/>
            <a:tailEnd/>
          </a:ln>
        </p:spPr>
      </p:pic>
      <p:pic>
        <p:nvPicPr>
          <p:cNvPr id="84010" name="Picture 49"/>
          <p:cNvPicPr>
            <a:picLocks noChangeAspect="1"/>
          </p:cNvPicPr>
          <p:nvPr/>
        </p:nvPicPr>
        <p:blipFill>
          <a:blip r:embed="rId11" cstate="print"/>
          <a:srcRect/>
          <a:stretch>
            <a:fillRect/>
          </a:stretch>
        </p:blipFill>
        <p:spPr bwMode="auto">
          <a:xfrm>
            <a:off x="4819650" y="4969933"/>
            <a:ext cx="350838" cy="349251"/>
          </a:xfrm>
          <a:prstGeom prst="rect">
            <a:avLst/>
          </a:prstGeom>
          <a:noFill/>
          <a:ln w="9525">
            <a:noFill/>
            <a:miter lim="800000"/>
            <a:headEnd/>
            <a:tailEnd/>
          </a:ln>
        </p:spPr>
      </p:pic>
    </p:spTree>
    <p:extLst>
      <p:ext uri="{BB962C8B-B14F-4D97-AF65-F5344CB8AC3E}">
        <p14:creationId xmlns:p14="http://schemas.microsoft.com/office/powerpoint/2010/main" val="407628050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67544" y="2204864"/>
            <a:ext cx="8229600" cy="1143000"/>
          </a:xfrm>
        </p:spPr>
        <p:style>
          <a:lnRef idx="2">
            <a:schemeClr val="accent1"/>
          </a:lnRef>
          <a:fillRef idx="1">
            <a:schemeClr val="lt1"/>
          </a:fillRef>
          <a:effectRef idx="0">
            <a:schemeClr val="accent1"/>
          </a:effectRef>
          <a:fontRef idx="minor">
            <a:schemeClr val="dk1"/>
          </a:fontRef>
        </p:style>
        <p:txBody>
          <a:bodyPr>
            <a:normAutofit/>
          </a:bodyPr>
          <a:lstStyle/>
          <a:p>
            <a:r>
              <a:rPr lang="es-ES" sz="1800" b="1" dirty="0" smtClean="0">
                <a:solidFill>
                  <a:srgbClr val="FF0000"/>
                </a:solidFill>
                <a:latin typeface="Arial" pitchFamily="34" charset="0"/>
                <a:cs typeface="Arial" pitchFamily="34" charset="0"/>
              </a:rPr>
              <a:t>OBJETIVOS DEL DIPLOMADO:</a:t>
            </a:r>
            <a:endParaRPr lang="es-ES" sz="1800" b="1"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1074554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lnSpcReduction="10000"/>
          </a:bodyPr>
          <a:lstStyle/>
          <a:p>
            <a:pPr algn="just"/>
            <a:r>
              <a:rPr lang="es-ES" dirty="0" smtClean="0"/>
              <a:t>Mejorar sus prácticas como defensores, así como conocer, aprender y aplicar técnicas, estrategias de litigación en todas las etapas del procedimiento penal.</a:t>
            </a:r>
          </a:p>
          <a:p>
            <a:pPr algn="just"/>
            <a:endParaRPr lang="es-ES" dirty="0" smtClean="0"/>
          </a:p>
          <a:p>
            <a:pPr algn="just"/>
            <a:r>
              <a:rPr lang="es-ES" dirty="0" smtClean="0"/>
              <a:t>Conocer y atender los principios y normatividad establecidos en el Sistema </a:t>
            </a:r>
            <a:r>
              <a:rPr lang="es-ES" dirty="0"/>
              <a:t>de Justicia Penal </a:t>
            </a:r>
            <a:r>
              <a:rPr lang="es-ES" dirty="0" smtClean="0"/>
              <a:t>Acusatorio en México y el derecho internacional.</a:t>
            </a:r>
            <a:endParaRPr lang="es-ES" dirty="0"/>
          </a:p>
        </p:txBody>
      </p:sp>
    </p:spTree>
    <p:extLst>
      <p:ext uri="{BB962C8B-B14F-4D97-AF65-F5344CB8AC3E}">
        <p14:creationId xmlns:p14="http://schemas.microsoft.com/office/powerpoint/2010/main" val="40853318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343495"/>
            <a:ext cx="8229600" cy="1143000"/>
          </a:xfrm>
        </p:spPr>
        <p:style>
          <a:lnRef idx="2">
            <a:schemeClr val="accent1"/>
          </a:lnRef>
          <a:fillRef idx="1">
            <a:schemeClr val="lt1"/>
          </a:fillRef>
          <a:effectRef idx="0">
            <a:schemeClr val="accent1"/>
          </a:effectRef>
          <a:fontRef idx="minor">
            <a:schemeClr val="dk1"/>
          </a:fontRef>
        </p:style>
        <p:txBody>
          <a:bodyPr>
            <a:normAutofit/>
          </a:bodyPr>
          <a:lstStyle/>
          <a:p>
            <a:r>
              <a:rPr lang="es-ES" sz="1800" b="1" dirty="0" smtClean="0">
                <a:solidFill>
                  <a:srgbClr val="FF0000"/>
                </a:solidFill>
                <a:latin typeface="Arial" pitchFamily="34" charset="0"/>
                <a:cs typeface="Arial" pitchFamily="34" charset="0"/>
              </a:rPr>
              <a:t>OBJETIVO DEL MÓDULO PRIMERO:</a:t>
            </a:r>
            <a:endParaRPr lang="es-ES" sz="1800" b="1"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6939082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00113" y="244158"/>
            <a:ext cx="7345362" cy="1175209"/>
          </a:xfrm>
        </p:spPr>
        <p:txBody>
          <a:bodyPr>
            <a:normAutofit/>
          </a:bodyPr>
          <a:lstStyle/>
          <a:p>
            <a:r>
              <a:rPr lang="es-ES" sz="1800" b="1" dirty="0" smtClean="0">
                <a:solidFill>
                  <a:srgbClr val="FF0000"/>
                </a:solidFill>
                <a:latin typeface="Arial" pitchFamily="34" charset="0"/>
                <a:cs typeface="Arial" pitchFamily="34" charset="0"/>
              </a:rPr>
              <a:t>ANTECEDENTES:</a:t>
            </a:r>
            <a:endParaRPr lang="es-ES" sz="18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491320" y="1700808"/>
            <a:ext cx="7754156" cy="4364713"/>
          </a:xfrm>
        </p:spPr>
        <p:txBody>
          <a:bodyPr>
            <a:normAutofit/>
          </a:bodyPr>
          <a:lstStyle/>
          <a:p>
            <a:pPr algn="just"/>
            <a:r>
              <a:rPr lang="es-MX" sz="1800" dirty="0" smtClean="0">
                <a:latin typeface="Calibri" panose="020F0502020204030204" pitchFamily="34" charset="0"/>
              </a:rPr>
              <a:t>La reforma  </a:t>
            </a:r>
            <a:r>
              <a:rPr lang="es-MX" sz="1800" dirty="0">
                <a:latin typeface="Calibri" panose="020F0502020204030204" pitchFamily="34" charset="0"/>
              </a:rPr>
              <a:t>Constitucional con fecha 18 de Junio del 2008 se </a:t>
            </a:r>
            <a:r>
              <a:rPr lang="es-MX" sz="1800" dirty="0" smtClean="0">
                <a:latin typeface="Calibri" panose="020F0502020204030204" pitchFamily="34" charset="0"/>
              </a:rPr>
              <a:t>publicó </a:t>
            </a:r>
            <a:r>
              <a:rPr lang="es-MX" sz="1800" dirty="0">
                <a:latin typeface="Calibri" panose="020F0502020204030204" pitchFamily="34" charset="0"/>
              </a:rPr>
              <a:t>en el DOF el Decreto en el que se reforma y adiciona diversas disposiciones de los artículos 16, 17, 18, 19, 20 21, 22, 73, fracciones XXI y XXIII, 115 fracción VIII y 123 fracción XIII, del apartado B de la CPEUM en la que se instaura en la República Mexicana el Sistema Penal Acusatorio Oral y se </a:t>
            </a:r>
            <a:r>
              <a:rPr lang="es-MX" sz="1800" dirty="0" smtClean="0">
                <a:latin typeface="Calibri" panose="020F0502020204030204" pitchFamily="34" charset="0"/>
              </a:rPr>
              <a:t>otorgó un término de </a:t>
            </a:r>
            <a:r>
              <a:rPr lang="es-MX" sz="1800" dirty="0">
                <a:latin typeface="Calibri" panose="020F0502020204030204" pitchFamily="34" charset="0"/>
              </a:rPr>
              <a:t>ocho años para que los Estados instauren dicho procedimiento</a:t>
            </a:r>
            <a:r>
              <a:rPr lang="es-MX" sz="1800" dirty="0" smtClean="0">
                <a:latin typeface="Calibri" panose="020F0502020204030204" pitchFamily="34" charset="0"/>
              </a:rPr>
              <a:t>.</a:t>
            </a:r>
          </a:p>
          <a:p>
            <a:pPr algn="just">
              <a:buNone/>
            </a:pPr>
            <a:endParaRPr lang="es-MX" sz="1800" dirty="0">
              <a:latin typeface="Calibri" panose="020F0502020204030204" pitchFamily="34" charset="0"/>
            </a:endParaRPr>
          </a:p>
          <a:p>
            <a:pPr lvl="0" algn="just"/>
            <a:r>
              <a:rPr lang="es-MX" sz="1800" dirty="0">
                <a:latin typeface="Calibri" panose="020F0502020204030204" pitchFamily="34" charset="0"/>
              </a:rPr>
              <a:t>El 11 de </a:t>
            </a:r>
            <a:r>
              <a:rPr lang="es-MX" sz="1800" dirty="0" smtClean="0">
                <a:latin typeface="Calibri" panose="020F0502020204030204" pitchFamily="34" charset="0"/>
              </a:rPr>
              <a:t>abril </a:t>
            </a:r>
            <a:r>
              <a:rPr lang="es-MX" sz="1800" dirty="0">
                <a:latin typeface="Calibri" panose="020F0502020204030204" pitchFamily="34" charset="0"/>
              </a:rPr>
              <a:t>del 2014 se </a:t>
            </a:r>
            <a:r>
              <a:rPr lang="es-MX" sz="1800" dirty="0" smtClean="0">
                <a:latin typeface="Calibri" panose="020F0502020204030204" pitchFamily="34" charset="0"/>
              </a:rPr>
              <a:t>publicó </a:t>
            </a:r>
            <a:r>
              <a:rPr lang="es-MX" sz="1800" dirty="0">
                <a:latin typeface="Calibri" panose="020F0502020204030204" pitchFamily="34" charset="0"/>
              </a:rPr>
              <a:t>en el POEJ el Decreto 24064/LX/14 mediante el cual el Congreso del Estado de Jalisco emitió las declaratorias de incorporación del sistema procesal acusatorio y del Código Nacional de Procedimientos Penales al Orden Jurídico del Estado de Jalisco</a:t>
            </a:r>
            <a:r>
              <a:rPr lang="es-MX" sz="1800" dirty="0" smtClean="0">
                <a:latin typeface="Calibri" panose="020F0502020204030204" pitchFamily="34" charset="0"/>
              </a:rPr>
              <a:t>.</a:t>
            </a:r>
          </a:p>
          <a:p>
            <a:pPr lvl="0" algn="just">
              <a:buNone/>
            </a:pPr>
            <a:endParaRPr lang="es-MX" sz="1800" dirty="0">
              <a:latin typeface="Calibri" panose="020F0502020204030204" pitchFamily="34" charset="0"/>
            </a:endParaRPr>
          </a:p>
          <a:p>
            <a:pPr algn="just"/>
            <a:r>
              <a:rPr lang="es-MX" sz="1800" dirty="0">
                <a:latin typeface="Calibri" panose="020F0502020204030204" pitchFamily="34" charset="0"/>
              </a:rPr>
              <a:t>En el citado decreto se </a:t>
            </a:r>
            <a:r>
              <a:rPr lang="es-MX" sz="1800" dirty="0" smtClean="0">
                <a:latin typeface="Calibri" panose="020F0502020204030204" pitchFamily="34" charset="0"/>
              </a:rPr>
              <a:t>estableció </a:t>
            </a:r>
            <a:r>
              <a:rPr lang="es-MX" sz="1800" dirty="0">
                <a:latin typeface="Calibri" panose="020F0502020204030204" pitchFamily="34" charset="0"/>
              </a:rPr>
              <a:t>el calendario de operación del Nuevo Sistema de Justicia Penal Acusatorio Adversarial.</a:t>
            </a:r>
          </a:p>
          <a:p>
            <a:pPr marL="0" indent="0" algn="just">
              <a:buNone/>
            </a:pPr>
            <a:endParaRPr lang="es-ES" dirty="0" smtClean="0"/>
          </a:p>
        </p:txBody>
      </p:sp>
    </p:spTree>
    <p:extLst>
      <p:ext uri="{BB962C8B-B14F-4D97-AF65-F5344CB8AC3E}">
        <p14:creationId xmlns:p14="http://schemas.microsoft.com/office/powerpoint/2010/main" val="30195435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a:bodyPr>
          <a:lstStyle/>
          <a:p>
            <a:pPr algn="just"/>
            <a:r>
              <a:rPr lang="es-ES" dirty="0" smtClean="0"/>
              <a:t>Conocer los antecedentes, fundamentos y principios rectores del Sistema Procesal Acusatorio.</a:t>
            </a:r>
            <a:endParaRPr lang="es-ES" dirty="0"/>
          </a:p>
        </p:txBody>
      </p:sp>
    </p:spTree>
    <p:extLst>
      <p:ext uri="{BB962C8B-B14F-4D97-AF65-F5344CB8AC3E}">
        <p14:creationId xmlns:p14="http://schemas.microsoft.com/office/powerpoint/2010/main" val="37920547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837617"/>
            <a:ext cx="8229600" cy="4904121"/>
          </a:xfrm>
        </p:spPr>
        <p:style>
          <a:lnRef idx="2">
            <a:schemeClr val="accent1"/>
          </a:lnRef>
          <a:fillRef idx="1">
            <a:schemeClr val="lt1"/>
          </a:fillRef>
          <a:effectRef idx="0">
            <a:schemeClr val="accent1"/>
          </a:effectRef>
          <a:fontRef idx="minor">
            <a:schemeClr val="dk1"/>
          </a:fontRef>
        </p:style>
        <p:txBody>
          <a:bodyPr>
            <a:normAutofit/>
          </a:bodyPr>
          <a:lstStyle/>
          <a:p>
            <a:r>
              <a:rPr lang="es-ES" sz="2000" b="1" dirty="0" smtClean="0">
                <a:solidFill>
                  <a:srgbClr val="FF0000"/>
                </a:solidFill>
                <a:latin typeface="Arial" pitchFamily="34" charset="0"/>
                <a:cs typeface="Arial" pitchFamily="34" charset="0"/>
              </a:rPr>
              <a:t>Reforma Constitucional de junio del 2008:</a:t>
            </a:r>
            <a:r>
              <a:rPr lang="es-ES" dirty="0" smtClean="0"/>
              <a:t/>
            </a:r>
            <a:br>
              <a:rPr lang="es-ES" dirty="0" smtClean="0"/>
            </a:br>
            <a:r>
              <a:rPr lang="es-ES" dirty="0"/>
              <a:t/>
            </a:r>
            <a:br>
              <a:rPr lang="es-ES" dirty="0"/>
            </a:br>
            <a:r>
              <a:rPr lang="es-ES" sz="2800" dirty="0" smtClean="0"/>
              <a:t>Comprendió los a</a:t>
            </a:r>
            <a:r>
              <a:rPr lang="es-ES_tradnl" sz="2800" dirty="0" err="1" smtClean="0"/>
              <a:t>rtículos</a:t>
            </a:r>
            <a:r>
              <a:rPr lang="es-ES_tradnl" sz="2800" dirty="0" smtClean="0"/>
              <a:t> </a:t>
            </a:r>
            <a:r>
              <a:rPr lang="es-ES_tradnl" sz="2800" dirty="0"/>
              <a:t>16, 17, 18, 19, 20, 21, 22, 73, </a:t>
            </a:r>
            <a:r>
              <a:rPr lang="es-ES_tradnl" sz="2800" dirty="0" smtClean="0"/>
              <a:t>115 y 123 de la Constitución Política de los Estados Unidos Mexicanos.</a:t>
            </a:r>
            <a:r>
              <a:rPr lang="es-ES_tradnl" sz="2800" dirty="0"/>
              <a:t/>
            </a:r>
            <a:br>
              <a:rPr lang="es-ES_tradnl" sz="2800" dirty="0"/>
            </a:br>
            <a:r>
              <a:rPr lang="es-ES_tradnl" sz="2800" dirty="0"/>
              <a:t/>
            </a:r>
            <a:br>
              <a:rPr lang="es-ES_tradnl" sz="2800" dirty="0"/>
            </a:br>
            <a:endParaRPr lang="es-ES" sz="2800" dirty="0"/>
          </a:p>
        </p:txBody>
      </p:sp>
    </p:spTree>
    <p:extLst>
      <p:ext uri="{BB962C8B-B14F-4D97-AF65-F5344CB8AC3E}">
        <p14:creationId xmlns:p14="http://schemas.microsoft.com/office/powerpoint/2010/main" val="19899814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1">
            <a:schemeClr val="accent1"/>
          </a:lnRef>
          <a:fillRef idx="3">
            <a:schemeClr val="accent1"/>
          </a:fillRef>
          <a:effectRef idx="2">
            <a:schemeClr val="accent1"/>
          </a:effectRef>
          <a:fontRef idx="minor">
            <a:schemeClr val="lt1"/>
          </a:fontRef>
        </p:style>
        <p:txBody>
          <a:bodyPr>
            <a:normAutofit/>
          </a:bodyPr>
          <a:lstStyle/>
          <a:p>
            <a:r>
              <a:rPr lang="es-ES" sz="3200" dirty="0" smtClean="0">
                <a:solidFill>
                  <a:srgbClr val="FF0000"/>
                </a:solidFill>
                <a:latin typeface="Arial" pitchFamily="34" charset="0"/>
                <a:cs typeface="Arial" pitchFamily="34" charset="0"/>
              </a:rPr>
              <a:t>CONTEXTO:</a:t>
            </a:r>
            <a:endParaRPr lang="es-ES" sz="3200"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fontScale="85000" lnSpcReduction="20000"/>
          </a:bodyPr>
          <a:lstStyle/>
          <a:p>
            <a:pPr algn="just"/>
            <a:r>
              <a:rPr lang="es-ES_tradnl" dirty="0"/>
              <a:t>El Estado mexicano </a:t>
            </a:r>
            <a:r>
              <a:rPr lang="es-ES_tradnl" dirty="0" smtClean="0"/>
              <a:t>impulsó </a:t>
            </a:r>
            <a:r>
              <a:rPr lang="es-ES_tradnl" dirty="0"/>
              <a:t>una reforma completa y profunda a su </a:t>
            </a:r>
            <a:r>
              <a:rPr lang="es-ES_tradnl" dirty="0">
                <a:solidFill>
                  <a:srgbClr val="FF0000"/>
                </a:solidFill>
              </a:rPr>
              <a:t>sistema de seguridad y justicia. </a:t>
            </a:r>
            <a:endParaRPr lang="es-ES_tradnl" dirty="0" smtClean="0">
              <a:solidFill>
                <a:srgbClr val="FF0000"/>
              </a:solidFill>
            </a:endParaRPr>
          </a:p>
          <a:p>
            <a:pPr algn="just"/>
            <a:endParaRPr lang="es-ES_tradnl" dirty="0"/>
          </a:p>
          <a:p>
            <a:pPr algn="just"/>
            <a:r>
              <a:rPr lang="es-ES_tradnl" dirty="0"/>
              <a:t>La reforma fue debatida por estudiosos y profesionales de la seguridad y la justicia en </a:t>
            </a:r>
            <a:r>
              <a:rPr lang="es-ES_tradnl" dirty="0" smtClean="0"/>
              <a:t>diversos </a:t>
            </a:r>
            <a:r>
              <a:rPr lang="es-ES_tradnl" dirty="0"/>
              <a:t>foros, y ha sido tema relevante en los medios de </a:t>
            </a:r>
            <a:r>
              <a:rPr lang="es-ES_tradnl" dirty="0" smtClean="0"/>
              <a:t>comunicación. </a:t>
            </a:r>
          </a:p>
          <a:p>
            <a:pPr algn="just"/>
            <a:endParaRPr lang="es-ES_tradnl" dirty="0" smtClean="0"/>
          </a:p>
          <a:p>
            <a:pPr algn="just"/>
            <a:r>
              <a:rPr lang="es-ES_tradnl" dirty="0" smtClean="0"/>
              <a:t>Fue </a:t>
            </a:r>
            <a:r>
              <a:rPr lang="es-ES_tradnl" dirty="0"/>
              <a:t>aprobada por una amplia </a:t>
            </a:r>
            <a:r>
              <a:rPr lang="es-ES_tradnl" dirty="0" smtClean="0"/>
              <a:t>mayoría </a:t>
            </a:r>
            <a:r>
              <a:rPr lang="es-ES_tradnl" dirty="0"/>
              <a:t>de todos los partidos. Una vez que fue aprobada por el Legislativo federal, en </a:t>
            </a:r>
            <a:r>
              <a:rPr lang="es-ES_tradnl" dirty="0">
                <a:solidFill>
                  <a:srgbClr val="FF0000"/>
                </a:solidFill>
              </a:rPr>
              <a:t>marzo de 2008</a:t>
            </a:r>
            <a:r>
              <a:rPr lang="es-ES_tradnl" dirty="0"/>
              <a:t>, </a:t>
            </a:r>
            <a:r>
              <a:rPr lang="es-ES_tradnl" dirty="0" smtClean="0"/>
              <a:t>debió </a:t>
            </a:r>
            <a:r>
              <a:rPr lang="es-ES_tradnl" dirty="0"/>
              <a:t>ser ratificada por al menos 16 Congresos locales para entrar en vigor</a:t>
            </a:r>
            <a:r>
              <a:rPr lang="es-ES_tradnl" dirty="0" smtClean="0"/>
              <a:t>.</a:t>
            </a:r>
          </a:p>
          <a:p>
            <a:pPr algn="just"/>
            <a:endParaRPr lang="es-ES_tradnl" dirty="0" smtClean="0"/>
          </a:p>
          <a:p>
            <a:pPr algn="just"/>
            <a:r>
              <a:rPr lang="es-ES_tradnl" dirty="0" smtClean="0"/>
              <a:t>Se publicó en el DOF el </a:t>
            </a:r>
            <a:r>
              <a:rPr lang="es-ES_tradnl" dirty="0" smtClean="0">
                <a:solidFill>
                  <a:srgbClr val="FF0000"/>
                </a:solidFill>
              </a:rPr>
              <a:t>18 de junio de 2008.</a:t>
            </a:r>
            <a:endParaRPr lang="es-ES_tradnl" dirty="0">
              <a:solidFill>
                <a:srgbClr val="FF0000"/>
              </a:solidFill>
            </a:endParaRPr>
          </a:p>
          <a:p>
            <a:endParaRPr lang="es-ES" dirty="0"/>
          </a:p>
        </p:txBody>
      </p:sp>
      <p:sp>
        <p:nvSpPr>
          <p:cNvPr id="4" name="CuadroTexto 3"/>
          <p:cNvSpPr txBox="1"/>
          <p:nvPr/>
        </p:nvSpPr>
        <p:spPr>
          <a:xfrm>
            <a:off x="109476" y="6467103"/>
            <a:ext cx="8821716" cy="307777"/>
          </a:xfrm>
          <a:prstGeom prst="rect">
            <a:avLst/>
          </a:prstGeom>
          <a:noFill/>
        </p:spPr>
        <p:txBody>
          <a:bodyPr wrap="square" rtlCol="0">
            <a:spAutoFit/>
          </a:bodyPr>
          <a:lstStyle/>
          <a:p>
            <a:pPr algn="r"/>
            <a:r>
              <a:rPr lang="es-ES" sz="1400" dirty="0" smtClean="0"/>
              <a:t>Fuente:  Guía de Consulta. Reforma Constitucional de Seguridad y Justicia. Senado de la República. 2008</a:t>
            </a:r>
            <a:endParaRPr lang="es-ES" sz="1400" dirty="0"/>
          </a:p>
        </p:txBody>
      </p:sp>
    </p:spTree>
    <p:extLst>
      <p:ext uri="{BB962C8B-B14F-4D97-AF65-F5344CB8AC3E}">
        <p14:creationId xmlns:p14="http://schemas.microsoft.com/office/powerpoint/2010/main" val="24558305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800" b="1" dirty="0" smtClean="0">
                <a:solidFill>
                  <a:srgbClr val="FF0000"/>
                </a:solidFill>
                <a:latin typeface="Arial" pitchFamily="34" charset="0"/>
                <a:cs typeface="Arial" pitchFamily="34" charset="0"/>
              </a:rPr>
              <a:t>CONTEXTO:</a:t>
            </a:r>
            <a:endParaRPr lang="es-ES" sz="28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fontScale="85000" lnSpcReduction="20000"/>
          </a:bodyPr>
          <a:lstStyle/>
          <a:p>
            <a:pPr algn="just"/>
            <a:r>
              <a:rPr lang="es-ES_tradnl" dirty="0"/>
              <a:t>El cambio </a:t>
            </a:r>
            <a:r>
              <a:rPr lang="es-ES_tradnl" dirty="0" smtClean="0"/>
              <a:t>se justificó por el gran </a:t>
            </a:r>
            <a:r>
              <a:rPr lang="es-ES_tradnl" dirty="0" smtClean="0">
                <a:solidFill>
                  <a:srgbClr val="FF0000"/>
                </a:solidFill>
              </a:rPr>
              <a:t>atraso </a:t>
            </a:r>
            <a:r>
              <a:rPr lang="es-ES_tradnl" dirty="0">
                <a:solidFill>
                  <a:srgbClr val="FF0000"/>
                </a:solidFill>
              </a:rPr>
              <a:t>e ineficacia </a:t>
            </a:r>
            <a:r>
              <a:rPr lang="es-ES_tradnl" dirty="0"/>
              <a:t>del sistema </a:t>
            </a:r>
            <a:r>
              <a:rPr lang="es-ES_tradnl" dirty="0" smtClean="0"/>
              <a:t>judicial y procesal actual.</a:t>
            </a:r>
          </a:p>
          <a:p>
            <a:pPr algn="just"/>
            <a:endParaRPr lang="es-ES_tradnl" dirty="0" smtClean="0"/>
          </a:p>
          <a:p>
            <a:pPr algn="just"/>
            <a:r>
              <a:rPr lang="es-ES_tradnl" dirty="0" smtClean="0"/>
              <a:t>Se dará vigencia </a:t>
            </a:r>
            <a:r>
              <a:rPr lang="es-ES_tradnl" dirty="0"/>
              <a:t>plena a las </a:t>
            </a:r>
            <a:r>
              <a:rPr lang="es-ES_tradnl" dirty="0" smtClean="0">
                <a:solidFill>
                  <a:srgbClr val="FF0000"/>
                </a:solidFill>
              </a:rPr>
              <a:t>garantías </a:t>
            </a:r>
            <a:r>
              <a:rPr lang="es-ES_tradnl" dirty="0">
                <a:solidFill>
                  <a:srgbClr val="FF0000"/>
                </a:solidFill>
              </a:rPr>
              <a:t>individuales y derechos humanos </a:t>
            </a:r>
            <a:r>
              <a:rPr lang="es-ES_tradnl" dirty="0"/>
              <a:t>que consagra la </a:t>
            </a:r>
            <a:r>
              <a:rPr lang="es-ES_tradnl" dirty="0" smtClean="0"/>
              <a:t>Constitución </a:t>
            </a:r>
            <a:r>
              <a:rPr lang="es-ES_tradnl" dirty="0"/>
              <a:t>y brindar la </a:t>
            </a:r>
            <a:r>
              <a:rPr lang="es-ES_tradnl" dirty="0" smtClean="0"/>
              <a:t>seguridad debida </a:t>
            </a:r>
            <a:r>
              <a:rPr lang="es-ES_tradnl" dirty="0"/>
              <a:t>a personas y propiedades. </a:t>
            </a:r>
          </a:p>
          <a:p>
            <a:endParaRPr lang="es-ES_tradnl" dirty="0" smtClean="0"/>
          </a:p>
          <a:p>
            <a:pPr algn="just"/>
            <a:r>
              <a:rPr lang="es-ES_tradnl" dirty="0" smtClean="0"/>
              <a:t>Los </a:t>
            </a:r>
            <a:r>
              <a:rPr lang="es-ES_tradnl" dirty="0"/>
              <a:t>objetivos son ajustar el sistema a los principios de </a:t>
            </a:r>
            <a:r>
              <a:rPr lang="es-ES_tradnl" dirty="0">
                <a:solidFill>
                  <a:srgbClr val="FF0000"/>
                </a:solidFill>
              </a:rPr>
              <a:t>un Estado </a:t>
            </a:r>
            <a:r>
              <a:rPr lang="es-ES_tradnl" dirty="0" smtClean="0">
                <a:solidFill>
                  <a:srgbClr val="FF0000"/>
                </a:solidFill>
              </a:rPr>
              <a:t>democrático </a:t>
            </a:r>
            <a:r>
              <a:rPr lang="es-ES_tradnl" dirty="0">
                <a:solidFill>
                  <a:srgbClr val="FF0000"/>
                </a:solidFill>
              </a:rPr>
              <a:t>de derecho, </a:t>
            </a:r>
            <a:r>
              <a:rPr lang="es-ES_tradnl" dirty="0"/>
              <a:t>como defender las </a:t>
            </a:r>
            <a:r>
              <a:rPr lang="es-ES_tradnl" dirty="0" smtClean="0">
                <a:solidFill>
                  <a:srgbClr val="FF0000"/>
                </a:solidFill>
              </a:rPr>
              <a:t>garantías </a:t>
            </a:r>
            <a:r>
              <a:rPr lang="es-ES_tradnl" dirty="0">
                <a:solidFill>
                  <a:srgbClr val="FF0000"/>
                </a:solidFill>
              </a:rPr>
              <a:t>de </a:t>
            </a:r>
            <a:r>
              <a:rPr lang="es-ES_tradnl" dirty="0" smtClean="0">
                <a:solidFill>
                  <a:srgbClr val="FF0000"/>
                </a:solidFill>
              </a:rPr>
              <a:t>victimas </a:t>
            </a:r>
            <a:r>
              <a:rPr lang="es-ES_tradnl" dirty="0">
                <a:solidFill>
                  <a:srgbClr val="FF0000"/>
                </a:solidFill>
              </a:rPr>
              <a:t>y acusados </a:t>
            </a:r>
            <a:r>
              <a:rPr lang="es-ES_tradnl" dirty="0"/>
              <a:t>y la imparcialidad en los juicios, </a:t>
            </a:r>
            <a:r>
              <a:rPr lang="es-ES_tradnl" dirty="0" smtClean="0"/>
              <a:t>así </a:t>
            </a:r>
            <a:r>
              <a:rPr lang="es-ES_tradnl" dirty="0"/>
              <a:t>como implantar </a:t>
            </a:r>
            <a:r>
              <a:rPr lang="es-ES_tradnl" dirty="0" smtClean="0">
                <a:solidFill>
                  <a:srgbClr val="FF0000"/>
                </a:solidFill>
              </a:rPr>
              <a:t>prácticas más </a:t>
            </a:r>
            <a:r>
              <a:rPr lang="es-ES_tradnl" dirty="0">
                <a:solidFill>
                  <a:srgbClr val="FF0000"/>
                </a:solidFill>
              </a:rPr>
              <a:t>eficaces contra la delincuencia organizada </a:t>
            </a:r>
            <a:r>
              <a:rPr lang="es-ES_tradnl" dirty="0"/>
              <a:t>y en el funciona- miento de las </a:t>
            </a:r>
            <a:r>
              <a:rPr lang="es-ES_tradnl" dirty="0" smtClean="0"/>
              <a:t>cárceles. </a:t>
            </a:r>
            <a:r>
              <a:rPr lang="es-ES_tradnl" dirty="0"/>
              <a:t>Asimismo, adaptar las leyes penales a compromisos internacionales de </a:t>
            </a:r>
            <a:r>
              <a:rPr lang="es-ES_tradnl" dirty="0" smtClean="0"/>
              <a:t>México. </a:t>
            </a:r>
            <a:endParaRPr lang="es-ES_tradnl" dirty="0"/>
          </a:p>
          <a:p>
            <a:endParaRPr lang="es-ES" dirty="0"/>
          </a:p>
        </p:txBody>
      </p:sp>
      <p:sp>
        <p:nvSpPr>
          <p:cNvPr id="4" name="CuadroTexto 3"/>
          <p:cNvSpPr txBox="1"/>
          <p:nvPr/>
        </p:nvSpPr>
        <p:spPr>
          <a:xfrm>
            <a:off x="109476" y="6467103"/>
            <a:ext cx="8821716" cy="307777"/>
          </a:xfrm>
          <a:prstGeom prst="rect">
            <a:avLst/>
          </a:prstGeom>
          <a:noFill/>
        </p:spPr>
        <p:txBody>
          <a:bodyPr wrap="square" rtlCol="0">
            <a:spAutoFit/>
          </a:bodyPr>
          <a:lstStyle/>
          <a:p>
            <a:pPr algn="r"/>
            <a:r>
              <a:rPr lang="es-ES" sz="1400" dirty="0" smtClean="0"/>
              <a:t>Fuente:  Guía de Consulta. Reforma Constitucional de Seguridad y Justicia. Senado de la República. 2008</a:t>
            </a:r>
            <a:endParaRPr lang="es-ES" sz="1400" dirty="0"/>
          </a:p>
        </p:txBody>
      </p:sp>
    </p:spTree>
    <p:extLst>
      <p:ext uri="{BB962C8B-B14F-4D97-AF65-F5344CB8AC3E}">
        <p14:creationId xmlns:p14="http://schemas.microsoft.com/office/powerpoint/2010/main" val="41856315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800" dirty="0" smtClean="0">
                <a:solidFill>
                  <a:srgbClr val="FF0000"/>
                </a:solidFill>
                <a:latin typeface="Arial" pitchFamily="34" charset="0"/>
                <a:cs typeface="Arial" pitchFamily="34" charset="0"/>
              </a:rPr>
              <a:t>CONTEXTO:</a:t>
            </a:r>
            <a:endParaRPr lang="es-ES" sz="2800" dirty="0"/>
          </a:p>
        </p:txBody>
      </p:sp>
      <p:sp>
        <p:nvSpPr>
          <p:cNvPr id="3" name="Marcador de contenido 2"/>
          <p:cNvSpPr>
            <a:spLocks noGrp="1"/>
          </p:cNvSpPr>
          <p:nvPr>
            <p:ph idx="1"/>
          </p:nvPr>
        </p:nvSpPr>
        <p:spPr>
          <a:xfrm>
            <a:off x="301145" y="1600200"/>
            <a:ext cx="8385655" cy="5051569"/>
          </a:xfrm>
        </p:spPr>
        <p:txBody>
          <a:bodyPr>
            <a:normAutofit fontScale="77500" lnSpcReduction="20000"/>
          </a:bodyPr>
          <a:lstStyle/>
          <a:p>
            <a:pPr algn="just"/>
            <a:r>
              <a:rPr lang="es-ES_tradnl" b="1" dirty="0"/>
              <a:t>En seguridad, </a:t>
            </a:r>
            <a:r>
              <a:rPr lang="es-ES_tradnl" dirty="0" smtClean="0"/>
              <a:t>la reforma pretende vincular </a:t>
            </a:r>
            <a:r>
              <a:rPr lang="es-ES_tradnl" dirty="0"/>
              <a:t>al </a:t>
            </a:r>
            <a:r>
              <a:rPr lang="es-ES_tradnl" dirty="0">
                <a:solidFill>
                  <a:srgbClr val="FF0000"/>
                </a:solidFill>
              </a:rPr>
              <a:t>Sistema Nacional de Seguridad </a:t>
            </a:r>
            <a:r>
              <a:rPr lang="es-ES_tradnl" dirty="0" smtClean="0">
                <a:solidFill>
                  <a:srgbClr val="FF0000"/>
                </a:solidFill>
              </a:rPr>
              <a:t>Pública </a:t>
            </a:r>
            <a:r>
              <a:rPr lang="es-ES_tradnl" dirty="0">
                <a:solidFill>
                  <a:srgbClr val="FF0000"/>
                </a:solidFill>
              </a:rPr>
              <a:t>con la </a:t>
            </a:r>
            <a:r>
              <a:rPr lang="es-ES_tradnl" dirty="0" smtClean="0">
                <a:solidFill>
                  <a:srgbClr val="FF0000"/>
                </a:solidFill>
              </a:rPr>
              <a:t>protección </a:t>
            </a:r>
            <a:r>
              <a:rPr lang="es-ES_tradnl" dirty="0">
                <a:solidFill>
                  <a:srgbClr val="FF0000"/>
                </a:solidFill>
              </a:rPr>
              <a:t>de los derechos humanos </a:t>
            </a:r>
            <a:r>
              <a:rPr lang="es-ES_tradnl" dirty="0"/>
              <a:t>y </a:t>
            </a:r>
            <a:r>
              <a:rPr lang="es-ES_tradnl" dirty="0" smtClean="0"/>
              <a:t>obligarán </a:t>
            </a:r>
            <a:r>
              <a:rPr lang="es-ES_tradnl" dirty="0"/>
              <a:t>a las autoridades </a:t>
            </a:r>
            <a:r>
              <a:rPr lang="es-ES_tradnl" dirty="0" smtClean="0"/>
              <a:t>a </a:t>
            </a:r>
            <a:r>
              <a:rPr lang="es-ES_tradnl" dirty="0"/>
              <a:t>coordinarse </a:t>
            </a:r>
            <a:r>
              <a:rPr lang="es-ES_tradnl" dirty="0" smtClean="0"/>
              <a:t>y compartir </a:t>
            </a:r>
            <a:r>
              <a:rPr lang="es-ES_tradnl" dirty="0"/>
              <a:t>bases de </a:t>
            </a:r>
            <a:r>
              <a:rPr lang="es-ES_tradnl" dirty="0" smtClean="0"/>
              <a:t>información </a:t>
            </a:r>
            <a:r>
              <a:rPr lang="es-ES_tradnl" dirty="0"/>
              <a:t>sobre la criminalidad y el personal de las instituciones policiales; profesionalizar a fiscales, </a:t>
            </a:r>
            <a:r>
              <a:rPr lang="es-ES_tradnl" dirty="0" smtClean="0"/>
              <a:t>policías </a:t>
            </a:r>
            <a:r>
              <a:rPr lang="es-ES_tradnl" dirty="0"/>
              <a:t>y </a:t>
            </a:r>
            <a:r>
              <a:rPr lang="es-ES_tradnl" dirty="0" smtClean="0"/>
              <a:t>peritos.</a:t>
            </a:r>
          </a:p>
          <a:p>
            <a:pPr algn="just"/>
            <a:endParaRPr lang="es-ES_tradnl" dirty="0" smtClean="0"/>
          </a:p>
          <a:p>
            <a:pPr algn="just"/>
            <a:r>
              <a:rPr lang="es-ES_tradnl" b="1" dirty="0"/>
              <a:t>En justicia</a:t>
            </a:r>
            <a:r>
              <a:rPr lang="es-ES_tradnl" dirty="0"/>
              <a:t>, se </a:t>
            </a:r>
            <a:r>
              <a:rPr lang="es-ES_tradnl" dirty="0" smtClean="0"/>
              <a:t>elevó </a:t>
            </a:r>
            <a:r>
              <a:rPr lang="es-ES_tradnl" dirty="0"/>
              <a:t>a rango constitucional de manera </a:t>
            </a:r>
            <a:r>
              <a:rPr lang="es-ES_tradnl" dirty="0" smtClean="0"/>
              <a:t>explícita </a:t>
            </a:r>
            <a:r>
              <a:rPr lang="es-ES_tradnl" dirty="0"/>
              <a:t>la </a:t>
            </a:r>
            <a:r>
              <a:rPr lang="es-ES_tradnl" dirty="0" smtClean="0">
                <a:solidFill>
                  <a:srgbClr val="FF0000"/>
                </a:solidFill>
              </a:rPr>
              <a:t>presunción </a:t>
            </a:r>
            <a:r>
              <a:rPr lang="es-ES_tradnl" dirty="0">
                <a:solidFill>
                  <a:srgbClr val="FF0000"/>
                </a:solidFill>
              </a:rPr>
              <a:t>de inocencia</a:t>
            </a:r>
            <a:r>
              <a:rPr lang="es-ES_tradnl" dirty="0"/>
              <a:t>. </a:t>
            </a:r>
            <a:r>
              <a:rPr lang="es-ES_tradnl" dirty="0" smtClean="0"/>
              <a:t>Se buscará conseguir la </a:t>
            </a:r>
            <a:r>
              <a:rPr lang="es-ES_tradnl" dirty="0"/>
              <a:t>verdad </a:t>
            </a:r>
            <a:r>
              <a:rPr lang="es-ES_tradnl" dirty="0" smtClean="0"/>
              <a:t>histórica </a:t>
            </a:r>
            <a:r>
              <a:rPr lang="es-ES_tradnl" dirty="0"/>
              <a:t>y </a:t>
            </a:r>
            <a:r>
              <a:rPr lang="es-ES_tradnl" dirty="0" smtClean="0"/>
              <a:t>jurídica </a:t>
            </a:r>
            <a:r>
              <a:rPr lang="es-ES_tradnl" dirty="0"/>
              <a:t>de los </a:t>
            </a:r>
            <a:r>
              <a:rPr lang="es-ES_tradnl" dirty="0" smtClean="0"/>
              <a:t>hechos, y no </a:t>
            </a:r>
            <a:r>
              <a:rPr lang="es-ES_tradnl" dirty="0"/>
              <a:t>el castigo del </a:t>
            </a:r>
            <a:r>
              <a:rPr lang="es-ES_tradnl" dirty="0" smtClean="0"/>
              <a:t>acusado. </a:t>
            </a:r>
            <a:r>
              <a:rPr lang="es-ES_tradnl" b="1" dirty="0"/>
              <a:t>Los </a:t>
            </a:r>
            <a:r>
              <a:rPr lang="es-ES_tradnl" dirty="0">
                <a:solidFill>
                  <a:srgbClr val="FF0000"/>
                </a:solidFill>
              </a:rPr>
              <a:t>juicios </a:t>
            </a:r>
            <a:r>
              <a:rPr lang="es-ES_tradnl" dirty="0" smtClean="0">
                <a:solidFill>
                  <a:srgbClr val="FF0000"/>
                </a:solidFill>
              </a:rPr>
              <a:t>serán públicos, </a:t>
            </a:r>
            <a:r>
              <a:rPr lang="es-ES_tradnl" dirty="0">
                <a:solidFill>
                  <a:srgbClr val="FF0000"/>
                </a:solidFill>
              </a:rPr>
              <a:t>orales y continuos </a:t>
            </a:r>
            <a:r>
              <a:rPr lang="es-ES_tradnl" dirty="0"/>
              <a:t>para </a:t>
            </a:r>
            <a:r>
              <a:rPr lang="es-ES_tradnl" b="1" i="1" dirty="0"/>
              <a:t>propiciar su transparencia, equidad e </a:t>
            </a:r>
            <a:r>
              <a:rPr lang="es-ES_tradnl" b="1" i="1" dirty="0" smtClean="0"/>
              <a:t>imparcialidad</a:t>
            </a:r>
            <a:r>
              <a:rPr lang="es-ES_tradnl" b="1" i="1" dirty="0"/>
              <a:t>. </a:t>
            </a:r>
            <a:r>
              <a:rPr lang="es-ES_tradnl" dirty="0"/>
              <a:t>Con las nuevas reglas el acusado </a:t>
            </a:r>
            <a:r>
              <a:rPr lang="es-ES_tradnl" dirty="0" smtClean="0"/>
              <a:t>podría </a:t>
            </a:r>
            <a:r>
              <a:rPr lang="es-ES_tradnl" dirty="0"/>
              <a:t>enfrentar el proceso en libertad, y </a:t>
            </a:r>
            <a:r>
              <a:rPr lang="es-ES_tradnl" dirty="0" smtClean="0"/>
              <a:t>existirá́ </a:t>
            </a:r>
            <a:r>
              <a:rPr lang="es-ES_tradnl" dirty="0"/>
              <a:t>la </a:t>
            </a:r>
            <a:r>
              <a:rPr lang="es-ES_tradnl" dirty="0" smtClean="0"/>
              <a:t>opción </a:t>
            </a:r>
            <a:r>
              <a:rPr lang="es-ES_tradnl" dirty="0"/>
              <a:t>de buscar la </a:t>
            </a:r>
            <a:r>
              <a:rPr lang="es-ES_tradnl" dirty="0" smtClean="0">
                <a:solidFill>
                  <a:srgbClr val="FF0000"/>
                </a:solidFill>
              </a:rPr>
              <a:t>conciliación </a:t>
            </a:r>
            <a:r>
              <a:rPr lang="es-ES_tradnl" dirty="0">
                <a:solidFill>
                  <a:srgbClr val="FF0000"/>
                </a:solidFill>
              </a:rPr>
              <a:t>con la </a:t>
            </a:r>
            <a:r>
              <a:rPr lang="es-ES_tradnl" dirty="0" smtClean="0">
                <a:solidFill>
                  <a:srgbClr val="FF0000"/>
                </a:solidFill>
              </a:rPr>
              <a:t>reparación </a:t>
            </a:r>
            <a:r>
              <a:rPr lang="es-ES_tradnl" dirty="0">
                <a:solidFill>
                  <a:srgbClr val="FF0000"/>
                </a:solidFill>
              </a:rPr>
              <a:t>del </a:t>
            </a:r>
            <a:r>
              <a:rPr lang="es-ES_tradnl" dirty="0" smtClean="0">
                <a:solidFill>
                  <a:srgbClr val="FF0000"/>
                </a:solidFill>
              </a:rPr>
              <a:t>daño. </a:t>
            </a:r>
            <a:endParaRPr lang="es-ES_tradnl" dirty="0">
              <a:solidFill>
                <a:srgbClr val="FF0000"/>
              </a:solidFill>
            </a:endParaRPr>
          </a:p>
          <a:p>
            <a:pPr algn="just"/>
            <a:endParaRPr lang="es-ES" dirty="0"/>
          </a:p>
        </p:txBody>
      </p:sp>
      <p:sp>
        <p:nvSpPr>
          <p:cNvPr id="4" name="CuadroTexto 3"/>
          <p:cNvSpPr txBox="1"/>
          <p:nvPr/>
        </p:nvSpPr>
        <p:spPr>
          <a:xfrm>
            <a:off x="109476" y="6467103"/>
            <a:ext cx="8821716" cy="307777"/>
          </a:xfrm>
          <a:prstGeom prst="rect">
            <a:avLst/>
          </a:prstGeom>
          <a:noFill/>
        </p:spPr>
        <p:txBody>
          <a:bodyPr wrap="square" rtlCol="0">
            <a:spAutoFit/>
          </a:bodyPr>
          <a:lstStyle/>
          <a:p>
            <a:pPr algn="r"/>
            <a:r>
              <a:rPr lang="es-ES" sz="1400" dirty="0" smtClean="0"/>
              <a:t>Fuente:  Guía de Consulta. Reforma Constitucional de Seguridad y Justicia. Senado de la República. 2008</a:t>
            </a:r>
            <a:endParaRPr lang="es-ES" sz="1400" dirty="0"/>
          </a:p>
        </p:txBody>
      </p:sp>
    </p:spTree>
    <p:extLst>
      <p:ext uri="{BB962C8B-B14F-4D97-AF65-F5344CB8AC3E}">
        <p14:creationId xmlns:p14="http://schemas.microsoft.com/office/powerpoint/2010/main" val="30195009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800" b="1" dirty="0" smtClean="0">
                <a:solidFill>
                  <a:srgbClr val="FF0000"/>
                </a:solidFill>
                <a:latin typeface="Arial" pitchFamily="34" charset="0"/>
                <a:cs typeface="Arial" pitchFamily="34" charset="0"/>
              </a:rPr>
              <a:t>CONTEXTO:</a:t>
            </a:r>
            <a:endParaRPr lang="es-ES" sz="2800" b="1" dirty="0"/>
          </a:p>
        </p:txBody>
      </p:sp>
      <p:sp>
        <p:nvSpPr>
          <p:cNvPr id="3" name="Marcador de contenido 2"/>
          <p:cNvSpPr>
            <a:spLocks noGrp="1"/>
          </p:cNvSpPr>
          <p:nvPr>
            <p:ph idx="1"/>
          </p:nvPr>
        </p:nvSpPr>
        <p:spPr>
          <a:xfrm>
            <a:off x="301145" y="1600200"/>
            <a:ext cx="8385655" cy="5051569"/>
          </a:xfrm>
        </p:spPr>
        <p:txBody>
          <a:bodyPr>
            <a:normAutofit fontScale="77500" lnSpcReduction="20000"/>
          </a:bodyPr>
          <a:lstStyle/>
          <a:p>
            <a:pPr algn="just"/>
            <a:r>
              <a:rPr lang="es-ES_tradnl" dirty="0" smtClean="0"/>
              <a:t>Las </a:t>
            </a:r>
            <a:r>
              <a:rPr lang="es-ES_tradnl" dirty="0" smtClean="0">
                <a:solidFill>
                  <a:srgbClr val="FF0000"/>
                </a:solidFill>
              </a:rPr>
              <a:t>garantías </a:t>
            </a:r>
            <a:r>
              <a:rPr lang="es-ES_tradnl" dirty="0">
                <a:solidFill>
                  <a:srgbClr val="FF0000"/>
                </a:solidFill>
              </a:rPr>
              <a:t>individuales </a:t>
            </a:r>
            <a:r>
              <a:rPr lang="es-ES_tradnl" dirty="0"/>
              <a:t>se colocan en el centro del proceso </a:t>
            </a:r>
            <a:r>
              <a:rPr lang="es-ES_tradnl" dirty="0" smtClean="0"/>
              <a:t>penal. </a:t>
            </a:r>
            <a:r>
              <a:rPr lang="es-ES_tradnl" dirty="0"/>
              <a:t>La </a:t>
            </a:r>
            <a:r>
              <a:rPr lang="es-ES_tradnl" dirty="0" smtClean="0"/>
              <a:t>presunción </a:t>
            </a:r>
            <a:r>
              <a:rPr lang="es-ES_tradnl" dirty="0"/>
              <a:t>de </a:t>
            </a:r>
            <a:r>
              <a:rPr lang="es-ES_tradnl" dirty="0" smtClean="0"/>
              <a:t>inocencia </a:t>
            </a:r>
            <a:r>
              <a:rPr lang="es-ES_tradnl" dirty="0"/>
              <a:t>es uno de los principios procesales que se marcan claramente en la </a:t>
            </a:r>
            <a:r>
              <a:rPr lang="es-ES_tradnl" dirty="0" smtClean="0"/>
              <a:t>Constitución</a:t>
            </a:r>
            <a:r>
              <a:rPr lang="es-ES_tradnl" dirty="0"/>
              <a:t>. Por eso, la reforma es esencialmente garantista. </a:t>
            </a:r>
            <a:endParaRPr lang="es-ES_tradnl" dirty="0" smtClean="0"/>
          </a:p>
          <a:p>
            <a:pPr algn="just"/>
            <a:r>
              <a:rPr lang="es-ES_tradnl" dirty="0" smtClean="0"/>
              <a:t>La </a:t>
            </a:r>
            <a:r>
              <a:rPr lang="es-ES_tradnl" dirty="0" smtClean="0">
                <a:solidFill>
                  <a:srgbClr val="FF0000"/>
                </a:solidFill>
              </a:rPr>
              <a:t>investigación será́ más ágil </a:t>
            </a:r>
            <a:r>
              <a:rPr lang="es-ES_tradnl" dirty="0">
                <a:solidFill>
                  <a:srgbClr val="FF0000"/>
                </a:solidFill>
              </a:rPr>
              <a:t>y </a:t>
            </a:r>
            <a:r>
              <a:rPr lang="es-ES_tradnl" dirty="0" smtClean="0">
                <a:solidFill>
                  <a:srgbClr val="FF0000"/>
                </a:solidFill>
              </a:rPr>
              <a:t>eficaz</a:t>
            </a:r>
            <a:r>
              <a:rPr lang="es-ES_tradnl" dirty="0" smtClean="0"/>
              <a:t>, </a:t>
            </a:r>
            <a:r>
              <a:rPr lang="es-ES_tradnl" dirty="0"/>
              <a:t>la </a:t>
            </a:r>
            <a:r>
              <a:rPr lang="es-ES_tradnl" dirty="0" smtClean="0"/>
              <a:t>víctima </a:t>
            </a:r>
            <a:r>
              <a:rPr lang="es-ES_tradnl" dirty="0"/>
              <a:t>logrará efectivamente la </a:t>
            </a:r>
            <a:r>
              <a:rPr lang="es-ES_tradnl" dirty="0" smtClean="0"/>
              <a:t>reparación </a:t>
            </a:r>
            <a:r>
              <a:rPr lang="es-ES_tradnl" dirty="0"/>
              <a:t>del </a:t>
            </a:r>
            <a:r>
              <a:rPr lang="es-ES_tradnl" dirty="0" smtClean="0"/>
              <a:t>daño, tendrá́ protección </a:t>
            </a:r>
            <a:r>
              <a:rPr lang="es-ES_tradnl" dirty="0"/>
              <a:t>ante posibles represalias del acusado, y en el juicio </a:t>
            </a:r>
            <a:r>
              <a:rPr lang="es-ES_tradnl" dirty="0" smtClean="0"/>
              <a:t>podrá́ participar </a:t>
            </a:r>
            <a:r>
              <a:rPr lang="es-ES_tradnl" dirty="0"/>
              <a:t>directamente para hacer valer sus derechos e impugnar resoluciones. </a:t>
            </a:r>
          </a:p>
          <a:p>
            <a:pPr algn="just"/>
            <a:r>
              <a:rPr lang="es-ES_tradnl" dirty="0" smtClean="0"/>
              <a:t>El </a:t>
            </a:r>
            <a:r>
              <a:rPr lang="es-ES_tradnl" dirty="0" smtClean="0">
                <a:solidFill>
                  <a:srgbClr val="FF0000"/>
                </a:solidFill>
              </a:rPr>
              <a:t>imputado y acusado tendrán garantías </a:t>
            </a:r>
            <a:r>
              <a:rPr lang="es-ES_tradnl" dirty="0">
                <a:solidFill>
                  <a:srgbClr val="FF0000"/>
                </a:solidFill>
              </a:rPr>
              <a:t>para su defensa</a:t>
            </a:r>
            <a:r>
              <a:rPr lang="es-ES_tradnl" dirty="0"/>
              <a:t>, como enfrentar el proceso en igualdad de condiciones con la parte acusadora para argumentar y presentar pruebas, </a:t>
            </a:r>
            <a:r>
              <a:rPr lang="es-ES_tradnl" dirty="0" smtClean="0"/>
              <a:t>acompañado </a:t>
            </a:r>
            <a:r>
              <a:rPr lang="es-ES_tradnl" dirty="0"/>
              <a:t>de un abogado y en presencia de un juez. </a:t>
            </a:r>
          </a:p>
          <a:p>
            <a:pPr algn="just"/>
            <a:endParaRPr lang="es-ES_tradnl" dirty="0"/>
          </a:p>
          <a:p>
            <a:pPr algn="just"/>
            <a:endParaRPr lang="es-ES" dirty="0"/>
          </a:p>
        </p:txBody>
      </p:sp>
      <p:sp>
        <p:nvSpPr>
          <p:cNvPr id="4" name="CuadroTexto 3"/>
          <p:cNvSpPr txBox="1"/>
          <p:nvPr/>
        </p:nvSpPr>
        <p:spPr>
          <a:xfrm>
            <a:off x="109476" y="6467103"/>
            <a:ext cx="8821716" cy="307777"/>
          </a:xfrm>
          <a:prstGeom prst="rect">
            <a:avLst/>
          </a:prstGeom>
          <a:noFill/>
        </p:spPr>
        <p:txBody>
          <a:bodyPr wrap="square" rtlCol="0">
            <a:spAutoFit/>
          </a:bodyPr>
          <a:lstStyle/>
          <a:p>
            <a:pPr algn="r"/>
            <a:r>
              <a:rPr lang="es-ES" sz="1400" dirty="0" smtClean="0"/>
              <a:t>Fuente:  Guía de Consulta. Reforma Constitucional de Seguridad y Justicia. Senado de la República. 2008</a:t>
            </a:r>
            <a:endParaRPr lang="es-ES" sz="1400" dirty="0"/>
          </a:p>
        </p:txBody>
      </p:sp>
    </p:spTree>
    <p:extLst>
      <p:ext uri="{BB962C8B-B14F-4D97-AF65-F5344CB8AC3E}">
        <p14:creationId xmlns:p14="http://schemas.microsoft.com/office/powerpoint/2010/main" val="27120797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400" b="1" dirty="0" smtClean="0">
                <a:solidFill>
                  <a:srgbClr val="FF0000"/>
                </a:solidFill>
                <a:latin typeface="Arial" pitchFamily="34" charset="0"/>
                <a:cs typeface="Arial" pitchFamily="34" charset="0"/>
              </a:rPr>
              <a:t>¿QUÉ SE REFORMA? </a:t>
            </a:r>
            <a:endParaRPr lang="es-ES" sz="2400" dirty="0">
              <a:solidFill>
                <a:srgbClr val="FF0000"/>
              </a:solidFill>
              <a:effectLst/>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a:bodyPr>
          <a:lstStyle/>
          <a:p>
            <a:pPr marL="0" indent="0">
              <a:buNone/>
            </a:pPr>
            <a:endParaRPr lang="es-ES_tradnl" dirty="0"/>
          </a:p>
          <a:p>
            <a:pPr marL="0" indent="0">
              <a:buNone/>
            </a:pPr>
            <a:r>
              <a:rPr lang="es-ES_tradnl" dirty="0">
                <a:solidFill>
                  <a:srgbClr val="FF0000"/>
                </a:solidFill>
              </a:rPr>
              <a:t>Diez </a:t>
            </a:r>
            <a:r>
              <a:rPr lang="es-ES_tradnl" dirty="0" smtClean="0">
                <a:solidFill>
                  <a:srgbClr val="FF0000"/>
                </a:solidFill>
              </a:rPr>
              <a:t>Artículos </a:t>
            </a:r>
            <a:r>
              <a:rPr lang="es-ES_tradnl" dirty="0"/>
              <a:t>de la </a:t>
            </a:r>
            <a:r>
              <a:rPr lang="es-ES_tradnl" dirty="0" smtClean="0"/>
              <a:t>Constitución:</a:t>
            </a:r>
          </a:p>
          <a:p>
            <a:pPr marL="0" indent="0">
              <a:buNone/>
            </a:pPr>
            <a:endParaRPr lang="es-ES_tradnl" dirty="0" smtClean="0"/>
          </a:p>
          <a:p>
            <a:r>
              <a:rPr lang="es-ES_tradnl" dirty="0" smtClean="0"/>
              <a:t>Siete artículos </a:t>
            </a:r>
            <a:r>
              <a:rPr lang="es-ES_tradnl" dirty="0"/>
              <a:t>en </a:t>
            </a:r>
            <a:r>
              <a:rPr lang="es-ES_tradnl" u="sng" dirty="0">
                <a:solidFill>
                  <a:srgbClr val="FF0000"/>
                </a:solidFill>
              </a:rPr>
              <a:t>materia penal </a:t>
            </a:r>
            <a:r>
              <a:rPr lang="es-ES_tradnl" dirty="0"/>
              <a:t>(16 a 22)</a:t>
            </a:r>
            <a:r>
              <a:rPr lang="es-ES_tradnl" dirty="0" smtClean="0"/>
              <a:t>.</a:t>
            </a:r>
          </a:p>
          <a:p>
            <a:r>
              <a:rPr lang="es-ES_tradnl" dirty="0" smtClean="0"/>
              <a:t>Uno </a:t>
            </a:r>
            <a:r>
              <a:rPr lang="es-ES_tradnl" dirty="0"/>
              <a:t>sobre </a:t>
            </a:r>
            <a:r>
              <a:rPr lang="es-ES_tradnl" u="sng" dirty="0">
                <a:solidFill>
                  <a:srgbClr val="FF0000"/>
                </a:solidFill>
              </a:rPr>
              <a:t>facultades del Congreso </a:t>
            </a:r>
            <a:r>
              <a:rPr lang="es-ES_tradnl" dirty="0"/>
              <a:t>de la </a:t>
            </a:r>
            <a:r>
              <a:rPr lang="es-ES_tradnl" dirty="0" smtClean="0"/>
              <a:t>Unión </a:t>
            </a:r>
            <a:r>
              <a:rPr lang="es-ES_tradnl" dirty="0"/>
              <a:t>(73)</a:t>
            </a:r>
            <a:r>
              <a:rPr lang="es-ES_tradnl" dirty="0" smtClean="0"/>
              <a:t>.</a:t>
            </a:r>
          </a:p>
          <a:p>
            <a:r>
              <a:rPr lang="es-ES_tradnl" dirty="0" smtClean="0"/>
              <a:t>Uno </a:t>
            </a:r>
            <a:r>
              <a:rPr lang="es-ES_tradnl" dirty="0"/>
              <a:t>sobre </a:t>
            </a:r>
            <a:r>
              <a:rPr lang="es-ES_tradnl" u="sng" dirty="0">
                <a:solidFill>
                  <a:srgbClr val="FF0000"/>
                </a:solidFill>
              </a:rPr>
              <a:t>desarrollo municipal </a:t>
            </a:r>
            <a:r>
              <a:rPr lang="es-ES_tradnl" dirty="0"/>
              <a:t>(115)</a:t>
            </a:r>
            <a:r>
              <a:rPr lang="es-ES_tradnl" dirty="0" smtClean="0"/>
              <a:t>.</a:t>
            </a:r>
          </a:p>
          <a:p>
            <a:r>
              <a:rPr lang="es-ES_tradnl" dirty="0" smtClean="0"/>
              <a:t>Uno </a:t>
            </a:r>
            <a:r>
              <a:rPr lang="es-ES_tradnl" dirty="0"/>
              <a:t>en </a:t>
            </a:r>
            <a:r>
              <a:rPr lang="es-ES_tradnl" u="sng" dirty="0">
                <a:solidFill>
                  <a:srgbClr val="FF0000"/>
                </a:solidFill>
              </a:rPr>
              <a:t>materia laboral </a:t>
            </a:r>
            <a:r>
              <a:rPr lang="es-ES_tradnl" dirty="0"/>
              <a:t>(123). </a:t>
            </a:r>
          </a:p>
          <a:p>
            <a:pPr algn="just"/>
            <a:endParaRPr lang="es-ES" dirty="0"/>
          </a:p>
        </p:txBody>
      </p:sp>
      <p:pic>
        <p:nvPicPr>
          <p:cNvPr id="4" name="Imagen 3"/>
          <p:cNvPicPr>
            <a:picLocks noChangeAspect="1"/>
          </p:cNvPicPr>
          <p:nvPr/>
        </p:nvPicPr>
        <p:blipFill>
          <a:blip r:embed="rId2" cstate="print"/>
          <a:stretch>
            <a:fillRect/>
          </a:stretch>
        </p:blipFill>
        <p:spPr>
          <a:xfrm>
            <a:off x="6012160" y="1268760"/>
            <a:ext cx="2900743" cy="1841252"/>
          </a:xfrm>
          <a:prstGeom prst="rect">
            <a:avLst/>
          </a:prstGeom>
        </p:spPr>
      </p:pic>
    </p:spTree>
    <p:extLst>
      <p:ext uri="{BB962C8B-B14F-4D97-AF65-F5344CB8AC3E}">
        <p14:creationId xmlns:p14="http://schemas.microsoft.com/office/powerpoint/2010/main" val="10721244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sz="2800" b="1" dirty="0" smtClean="0">
                <a:solidFill>
                  <a:srgbClr val="FF0000"/>
                </a:solidFill>
                <a:latin typeface="Arial" pitchFamily="34" charset="0"/>
                <a:cs typeface="Arial" pitchFamily="34" charset="0"/>
              </a:rPr>
              <a:t>¿POR QUÉ SE REFORMA? </a:t>
            </a:r>
            <a:endParaRPr lang="es-ES_tradnl" sz="2800" dirty="0">
              <a:solidFill>
                <a:srgbClr val="FF0000"/>
              </a:solidFill>
              <a:effectLst/>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fontScale="70000" lnSpcReduction="20000"/>
          </a:bodyPr>
          <a:lstStyle/>
          <a:p>
            <a:pPr marL="0" indent="0">
              <a:buNone/>
            </a:pPr>
            <a:endParaRPr lang="es-ES_tradnl" dirty="0"/>
          </a:p>
          <a:p>
            <a:pPr algn="just"/>
            <a:r>
              <a:rPr lang="es-ES_tradnl" dirty="0" smtClean="0"/>
              <a:t>Uno de los problemas más importantes </a:t>
            </a:r>
            <a:r>
              <a:rPr lang="es-ES_tradnl" dirty="0"/>
              <a:t>del </a:t>
            </a:r>
            <a:r>
              <a:rPr lang="es-ES_tradnl" dirty="0" smtClean="0"/>
              <a:t>país, </a:t>
            </a:r>
            <a:r>
              <a:rPr lang="es-ES_tradnl" dirty="0"/>
              <a:t>es la </a:t>
            </a:r>
            <a:r>
              <a:rPr lang="es-ES_tradnl" dirty="0" smtClean="0">
                <a:solidFill>
                  <a:srgbClr val="FF0000"/>
                </a:solidFill>
              </a:rPr>
              <a:t>seguridad ciudadana</a:t>
            </a:r>
            <a:r>
              <a:rPr lang="es-ES_tradnl" dirty="0" smtClean="0"/>
              <a:t>. </a:t>
            </a:r>
            <a:endParaRPr lang="es-ES_tradnl" dirty="0"/>
          </a:p>
          <a:p>
            <a:pPr algn="just"/>
            <a:r>
              <a:rPr lang="es-ES_tradnl" dirty="0" smtClean="0"/>
              <a:t>Poca confianza de la sociedad </a:t>
            </a:r>
            <a:r>
              <a:rPr lang="es-ES_tradnl" dirty="0"/>
              <a:t>en las </a:t>
            </a:r>
            <a:r>
              <a:rPr lang="es-ES_tradnl" dirty="0" smtClean="0">
                <a:solidFill>
                  <a:srgbClr val="FF0000"/>
                </a:solidFill>
              </a:rPr>
              <a:t>corporaciones policíacas.</a:t>
            </a:r>
          </a:p>
          <a:p>
            <a:pPr algn="just"/>
            <a:r>
              <a:rPr lang="es-ES_tradnl" dirty="0" smtClean="0"/>
              <a:t>Menos </a:t>
            </a:r>
            <a:r>
              <a:rPr lang="es-ES_tradnl" dirty="0"/>
              <a:t>de </a:t>
            </a:r>
            <a:r>
              <a:rPr lang="es-ES_tradnl" dirty="0" smtClean="0">
                <a:solidFill>
                  <a:srgbClr val="FF0000"/>
                </a:solidFill>
              </a:rPr>
              <a:t>cinco </a:t>
            </a:r>
            <a:r>
              <a:rPr lang="es-ES_tradnl" dirty="0">
                <a:solidFill>
                  <a:srgbClr val="FF0000"/>
                </a:solidFill>
              </a:rPr>
              <a:t>de cada </a:t>
            </a:r>
            <a:r>
              <a:rPr lang="es-ES_tradnl" dirty="0" smtClean="0">
                <a:solidFill>
                  <a:srgbClr val="FF0000"/>
                </a:solidFill>
              </a:rPr>
              <a:t>cien</a:t>
            </a:r>
            <a:r>
              <a:rPr lang="es-ES_tradnl" dirty="0" smtClean="0"/>
              <a:t> </a:t>
            </a:r>
            <a:r>
              <a:rPr lang="es-ES_tradnl" dirty="0">
                <a:solidFill>
                  <a:srgbClr val="FF0000"/>
                </a:solidFill>
              </a:rPr>
              <a:t>delitos </a:t>
            </a:r>
            <a:r>
              <a:rPr lang="es-ES_tradnl" dirty="0"/>
              <a:t>son perseguidos y castigados. </a:t>
            </a:r>
          </a:p>
          <a:p>
            <a:pPr algn="just"/>
            <a:r>
              <a:rPr lang="es-ES_tradnl" dirty="0" smtClean="0"/>
              <a:t>Las policías actúan </a:t>
            </a:r>
            <a:r>
              <a:rPr lang="es-ES_tradnl" dirty="0"/>
              <a:t>con criterios diferentes, lo que </a:t>
            </a:r>
            <a:r>
              <a:rPr lang="es-ES_tradnl" dirty="0" smtClean="0"/>
              <a:t>hace difícil </a:t>
            </a:r>
            <a:r>
              <a:rPr lang="es-ES_tradnl" dirty="0"/>
              <a:t>su </a:t>
            </a:r>
            <a:r>
              <a:rPr lang="es-ES_tradnl" dirty="0" smtClean="0">
                <a:solidFill>
                  <a:srgbClr val="FF0000"/>
                </a:solidFill>
              </a:rPr>
              <a:t>coordinación </a:t>
            </a:r>
            <a:r>
              <a:rPr lang="es-ES_tradnl" dirty="0">
                <a:solidFill>
                  <a:srgbClr val="FF0000"/>
                </a:solidFill>
              </a:rPr>
              <a:t>para combatir </a:t>
            </a:r>
            <a:r>
              <a:rPr lang="es-ES_tradnl" dirty="0"/>
              <a:t>a la delincuencia. </a:t>
            </a:r>
          </a:p>
          <a:p>
            <a:pPr algn="just"/>
            <a:r>
              <a:rPr lang="es-ES_tradnl" dirty="0" smtClean="0"/>
              <a:t>La </a:t>
            </a:r>
            <a:r>
              <a:rPr lang="es-ES_tradnl" dirty="0"/>
              <a:t>delincuencia organizada tiene una gran capacidad para </a:t>
            </a:r>
            <a:r>
              <a:rPr lang="es-ES_tradnl" dirty="0">
                <a:solidFill>
                  <a:srgbClr val="FF0000"/>
                </a:solidFill>
              </a:rPr>
              <a:t>amedrentar y corromper </a:t>
            </a:r>
            <a:r>
              <a:rPr lang="es-ES_tradnl" dirty="0" smtClean="0">
                <a:solidFill>
                  <a:srgbClr val="FF0000"/>
                </a:solidFill>
              </a:rPr>
              <a:t>autoridades</a:t>
            </a:r>
            <a:r>
              <a:rPr lang="es-ES_tradnl" dirty="0" smtClean="0"/>
              <a:t>.</a:t>
            </a:r>
            <a:endParaRPr lang="es-ES_tradnl" dirty="0"/>
          </a:p>
          <a:p>
            <a:pPr algn="just"/>
            <a:r>
              <a:rPr lang="es-ES_tradnl" dirty="0" smtClean="0"/>
              <a:t>El </a:t>
            </a:r>
            <a:r>
              <a:rPr lang="es-ES_tradnl" dirty="0"/>
              <a:t>sistema parece </a:t>
            </a:r>
            <a:r>
              <a:rPr lang="es-ES_tradnl" dirty="0">
                <a:solidFill>
                  <a:srgbClr val="FF0000"/>
                </a:solidFill>
              </a:rPr>
              <a:t>rebasado por la </a:t>
            </a:r>
            <a:r>
              <a:rPr lang="es-ES_tradnl" dirty="0" smtClean="0">
                <a:solidFill>
                  <a:srgbClr val="FF0000"/>
                </a:solidFill>
              </a:rPr>
              <a:t>delincuencia</a:t>
            </a:r>
            <a:r>
              <a:rPr lang="es-ES_tradnl" dirty="0">
                <a:solidFill>
                  <a:srgbClr val="FF0000"/>
                </a:solidFill>
              </a:rPr>
              <a:t>. </a:t>
            </a:r>
          </a:p>
          <a:p>
            <a:pPr algn="just"/>
            <a:r>
              <a:rPr lang="es-ES_tradnl" dirty="0" smtClean="0"/>
              <a:t>El </a:t>
            </a:r>
            <a:r>
              <a:rPr lang="es-ES_tradnl" dirty="0" smtClean="0">
                <a:solidFill>
                  <a:srgbClr val="FF0000"/>
                </a:solidFill>
              </a:rPr>
              <a:t>Ejército </a:t>
            </a:r>
            <a:r>
              <a:rPr lang="es-ES_tradnl" dirty="0"/>
              <a:t>debe auxiliar a las </a:t>
            </a:r>
            <a:r>
              <a:rPr lang="es-ES_tradnl" dirty="0" smtClean="0"/>
              <a:t>policías </a:t>
            </a:r>
            <a:r>
              <a:rPr lang="es-ES_tradnl" dirty="0"/>
              <a:t>en el combate a la delincuencia organizada. </a:t>
            </a:r>
          </a:p>
          <a:p>
            <a:pPr algn="just"/>
            <a:r>
              <a:rPr lang="es-ES_tradnl" dirty="0" smtClean="0"/>
              <a:t>Poca confianza de la sociedad en </a:t>
            </a:r>
            <a:r>
              <a:rPr lang="es-ES_tradnl" dirty="0"/>
              <a:t>los </a:t>
            </a:r>
            <a:r>
              <a:rPr lang="es-ES_tradnl" dirty="0">
                <a:solidFill>
                  <a:srgbClr val="FF0000"/>
                </a:solidFill>
              </a:rPr>
              <a:t>agentes del Ministerio </a:t>
            </a:r>
            <a:r>
              <a:rPr lang="es-ES_tradnl" dirty="0" smtClean="0">
                <a:solidFill>
                  <a:srgbClr val="FF0000"/>
                </a:solidFill>
              </a:rPr>
              <a:t>Público. </a:t>
            </a:r>
            <a:endParaRPr lang="es-ES_tradnl" dirty="0">
              <a:solidFill>
                <a:srgbClr val="FF0000"/>
              </a:solidFill>
            </a:endParaRPr>
          </a:p>
          <a:p>
            <a:pPr algn="just"/>
            <a:r>
              <a:rPr lang="es-ES_tradnl" dirty="0" smtClean="0"/>
              <a:t>Crisis de </a:t>
            </a:r>
            <a:r>
              <a:rPr lang="es-ES_tradnl" dirty="0" smtClean="0">
                <a:solidFill>
                  <a:srgbClr val="FF0000"/>
                </a:solidFill>
              </a:rPr>
              <a:t>confianza </a:t>
            </a:r>
            <a:r>
              <a:rPr lang="es-ES_tradnl" dirty="0">
                <a:solidFill>
                  <a:srgbClr val="FF0000"/>
                </a:solidFill>
              </a:rPr>
              <a:t>en </a:t>
            </a:r>
            <a:r>
              <a:rPr lang="es-ES_tradnl" dirty="0" smtClean="0">
                <a:solidFill>
                  <a:srgbClr val="FF0000"/>
                </a:solidFill>
              </a:rPr>
              <a:t>los Poderes Judiciales, </a:t>
            </a:r>
            <a:r>
              <a:rPr lang="es-ES_tradnl" dirty="0" smtClean="0"/>
              <a:t>estatales y de la Federación. </a:t>
            </a:r>
            <a:endParaRPr lang="es-ES_tradnl" dirty="0"/>
          </a:p>
        </p:txBody>
      </p:sp>
      <p:sp>
        <p:nvSpPr>
          <p:cNvPr id="4" name="CuadroTexto 3"/>
          <p:cNvSpPr txBox="1"/>
          <p:nvPr/>
        </p:nvSpPr>
        <p:spPr>
          <a:xfrm>
            <a:off x="109476" y="6467103"/>
            <a:ext cx="8821716" cy="307777"/>
          </a:xfrm>
          <a:prstGeom prst="rect">
            <a:avLst/>
          </a:prstGeom>
          <a:noFill/>
        </p:spPr>
        <p:txBody>
          <a:bodyPr wrap="square" rtlCol="0">
            <a:spAutoFit/>
          </a:bodyPr>
          <a:lstStyle/>
          <a:p>
            <a:pPr algn="r"/>
            <a:r>
              <a:rPr lang="es-ES" sz="1400" dirty="0" smtClean="0"/>
              <a:t>Fuente:  Guía de Consulta. Reforma Constitucional de Seguridad y Justicia. Senado de la República. 2008</a:t>
            </a:r>
            <a:endParaRPr lang="es-ES" sz="1400" dirty="0"/>
          </a:p>
        </p:txBody>
      </p:sp>
    </p:spTree>
    <p:extLst>
      <p:ext uri="{BB962C8B-B14F-4D97-AF65-F5344CB8AC3E}">
        <p14:creationId xmlns:p14="http://schemas.microsoft.com/office/powerpoint/2010/main" val="12881728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sz="2800" b="1" dirty="0" smtClean="0">
                <a:solidFill>
                  <a:srgbClr val="FF0000"/>
                </a:solidFill>
                <a:latin typeface="Arial" pitchFamily="34" charset="0"/>
                <a:cs typeface="Arial" pitchFamily="34" charset="0"/>
              </a:rPr>
              <a:t>¿POR QUÉ SE REFORMA? </a:t>
            </a:r>
            <a:endParaRPr lang="es-ES_tradnl" sz="2800" dirty="0">
              <a:solidFill>
                <a:srgbClr val="FF0000"/>
              </a:solidFill>
              <a:effectLst/>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fontScale="77500" lnSpcReduction="20000"/>
          </a:bodyPr>
          <a:lstStyle/>
          <a:p>
            <a:pPr algn="just"/>
            <a:r>
              <a:rPr lang="es-ES_tradnl" dirty="0" smtClean="0"/>
              <a:t>En </a:t>
            </a:r>
            <a:r>
              <a:rPr lang="es-ES_tradnl" dirty="0"/>
              <a:t>la </a:t>
            </a:r>
            <a:r>
              <a:rPr lang="es-ES_tradnl" dirty="0" smtClean="0"/>
              <a:t>práctica, </a:t>
            </a:r>
            <a:r>
              <a:rPr lang="es-ES_tradnl" dirty="0"/>
              <a:t>los </a:t>
            </a:r>
            <a:r>
              <a:rPr lang="es-ES_tradnl" sz="3400" dirty="0"/>
              <a:t>acusados de haber cometido un delito son culpables y </a:t>
            </a:r>
            <a:r>
              <a:rPr lang="es-ES_tradnl" sz="3400" dirty="0" smtClean="0">
                <a:solidFill>
                  <a:srgbClr val="FF0000"/>
                </a:solidFill>
              </a:rPr>
              <a:t>están </a:t>
            </a:r>
            <a:r>
              <a:rPr lang="es-ES_tradnl" sz="3400" dirty="0">
                <a:solidFill>
                  <a:srgbClr val="FF0000"/>
                </a:solidFill>
              </a:rPr>
              <a:t>obligados a demostrar su inocencia. </a:t>
            </a:r>
            <a:endParaRPr lang="es-ES_tradnl" sz="3400" dirty="0" smtClean="0">
              <a:solidFill>
                <a:srgbClr val="FF0000"/>
              </a:solidFill>
            </a:endParaRPr>
          </a:p>
          <a:p>
            <a:pPr algn="just"/>
            <a:r>
              <a:rPr lang="es-ES_tradnl" sz="3400" dirty="0" smtClean="0"/>
              <a:t>El </a:t>
            </a:r>
            <a:r>
              <a:rPr lang="es-ES_tradnl" sz="3400" dirty="0"/>
              <a:t>proceso penal, incluido el juicio, es escrito en </a:t>
            </a:r>
            <a:r>
              <a:rPr lang="es-ES_tradnl" sz="3400" dirty="0">
                <a:solidFill>
                  <a:srgbClr val="FF0000"/>
                </a:solidFill>
              </a:rPr>
              <a:t>expedientes </a:t>
            </a:r>
            <a:r>
              <a:rPr lang="es-ES_tradnl" sz="3400" dirty="0" smtClean="0">
                <a:solidFill>
                  <a:srgbClr val="FF0000"/>
                </a:solidFill>
              </a:rPr>
              <a:t>enormes.</a:t>
            </a:r>
            <a:endParaRPr lang="es-ES_tradnl" sz="3400" dirty="0">
              <a:solidFill>
                <a:srgbClr val="FF0000"/>
              </a:solidFill>
            </a:endParaRPr>
          </a:p>
          <a:p>
            <a:pPr algn="just"/>
            <a:r>
              <a:rPr lang="es-ES_tradnl" sz="3400" dirty="0" smtClean="0"/>
              <a:t>Los </a:t>
            </a:r>
            <a:r>
              <a:rPr lang="es-ES_tradnl" sz="3400" dirty="0"/>
              <a:t>acusados, aun los que no son </a:t>
            </a:r>
            <a:r>
              <a:rPr lang="es-ES_tradnl" sz="3400" dirty="0" smtClean="0"/>
              <a:t>delincuentes </a:t>
            </a:r>
            <a:r>
              <a:rPr lang="es-ES_tradnl" sz="3400" dirty="0"/>
              <a:t>peligrosos, </a:t>
            </a:r>
            <a:r>
              <a:rPr lang="es-ES_tradnl" sz="3400" dirty="0">
                <a:solidFill>
                  <a:srgbClr val="FF0000"/>
                </a:solidFill>
              </a:rPr>
              <a:t>deben enfrentar el juicio en la </a:t>
            </a:r>
            <a:r>
              <a:rPr lang="es-ES_tradnl" sz="3400" dirty="0" smtClean="0">
                <a:solidFill>
                  <a:srgbClr val="FF0000"/>
                </a:solidFill>
              </a:rPr>
              <a:t>cárcel </a:t>
            </a:r>
            <a:r>
              <a:rPr lang="es-ES_tradnl" sz="3400" dirty="0"/>
              <a:t>o, cuando el delito no es considerado grave, pagar una fianza para enfrentarlo en libertad. </a:t>
            </a:r>
          </a:p>
          <a:p>
            <a:pPr algn="just"/>
            <a:r>
              <a:rPr lang="es-ES_tradnl" sz="3400" dirty="0" smtClean="0"/>
              <a:t>Con </a:t>
            </a:r>
            <a:r>
              <a:rPr lang="es-ES_tradnl" sz="3400" dirty="0"/>
              <a:t>mucha frecuencia, las personas acusadas </a:t>
            </a:r>
            <a:r>
              <a:rPr lang="es-ES_tradnl" sz="3400" dirty="0">
                <a:solidFill>
                  <a:srgbClr val="FF0000"/>
                </a:solidFill>
              </a:rPr>
              <a:t>no pueden pagar la fianza </a:t>
            </a:r>
            <a:r>
              <a:rPr lang="es-ES_tradnl" sz="3400" dirty="0"/>
              <a:t>por su </a:t>
            </a:r>
            <a:r>
              <a:rPr lang="es-ES_tradnl" sz="3400" dirty="0" smtClean="0"/>
              <a:t>situación socio-económica. </a:t>
            </a:r>
            <a:endParaRPr lang="es-ES_tradnl" sz="3400" dirty="0"/>
          </a:p>
          <a:p>
            <a:pPr algn="just"/>
            <a:r>
              <a:rPr lang="es-ES_tradnl" sz="3400" dirty="0" smtClean="0"/>
              <a:t>Las </a:t>
            </a:r>
            <a:r>
              <a:rPr lang="es-ES_tradnl" sz="3400" dirty="0">
                <a:solidFill>
                  <a:srgbClr val="FF0000"/>
                </a:solidFill>
              </a:rPr>
              <a:t>diligencias </a:t>
            </a:r>
            <a:r>
              <a:rPr lang="es-ES_tradnl" sz="3400" dirty="0"/>
              <a:t>del juicio ocurren sin que las partes puedan </a:t>
            </a:r>
            <a:r>
              <a:rPr lang="es-ES_tradnl" sz="3400" dirty="0">
                <a:solidFill>
                  <a:srgbClr val="FF0000"/>
                </a:solidFill>
              </a:rPr>
              <a:t>exponer sus </a:t>
            </a:r>
            <a:r>
              <a:rPr lang="es-ES_tradnl" sz="3400" dirty="0" smtClean="0">
                <a:solidFill>
                  <a:srgbClr val="FF0000"/>
                </a:solidFill>
              </a:rPr>
              <a:t>argumentos </a:t>
            </a:r>
            <a:r>
              <a:rPr lang="es-ES_tradnl" sz="3400" dirty="0"/>
              <a:t>frente al otro y delante del </a:t>
            </a:r>
            <a:r>
              <a:rPr lang="es-ES_tradnl" sz="3400" dirty="0">
                <a:solidFill>
                  <a:srgbClr val="FF0000"/>
                </a:solidFill>
              </a:rPr>
              <a:t>juez</a:t>
            </a:r>
            <a:r>
              <a:rPr lang="es-ES_tradnl" sz="3400" dirty="0"/>
              <a:t>. </a:t>
            </a:r>
          </a:p>
          <a:p>
            <a:pPr algn="just"/>
            <a:r>
              <a:rPr lang="es-ES_tradnl" sz="3400" dirty="0" smtClean="0"/>
              <a:t>La </a:t>
            </a:r>
            <a:r>
              <a:rPr lang="es-ES_tradnl" sz="3400" dirty="0">
                <a:solidFill>
                  <a:srgbClr val="FF0000"/>
                </a:solidFill>
              </a:rPr>
              <a:t>delincuencia organizada </a:t>
            </a:r>
            <a:r>
              <a:rPr lang="es-ES_tradnl" sz="3400" dirty="0"/>
              <a:t>ha alcanzado un enorme poder </a:t>
            </a:r>
            <a:r>
              <a:rPr lang="es-ES_tradnl" sz="3400" dirty="0" smtClean="0"/>
              <a:t>económico.</a:t>
            </a:r>
            <a:endParaRPr lang="es-ES" dirty="0"/>
          </a:p>
        </p:txBody>
      </p:sp>
      <p:sp>
        <p:nvSpPr>
          <p:cNvPr id="4" name="CuadroTexto 3"/>
          <p:cNvSpPr txBox="1"/>
          <p:nvPr/>
        </p:nvSpPr>
        <p:spPr>
          <a:xfrm>
            <a:off x="109476" y="6467103"/>
            <a:ext cx="8821716" cy="307777"/>
          </a:xfrm>
          <a:prstGeom prst="rect">
            <a:avLst/>
          </a:prstGeom>
          <a:noFill/>
        </p:spPr>
        <p:txBody>
          <a:bodyPr wrap="square" rtlCol="0">
            <a:spAutoFit/>
          </a:bodyPr>
          <a:lstStyle/>
          <a:p>
            <a:pPr algn="r"/>
            <a:r>
              <a:rPr lang="es-ES" sz="1400" dirty="0" smtClean="0"/>
              <a:t>Fuente:  Guía de Consulta. Reforma Constitucional de Seguridad y Justicia. Senado de la República. 2008</a:t>
            </a:r>
            <a:endParaRPr lang="es-ES" sz="1400" dirty="0"/>
          </a:p>
        </p:txBody>
      </p:sp>
    </p:spTree>
    <p:extLst>
      <p:ext uri="{BB962C8B-B14F-4D97-AF65-F5344CB8AC3E}">
        <p14:creationId xmlns:p14="http://schemas.microsoft.com/office/powerpoint/2010/main" val="34365712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400" b="1" dirty="0" smtClean="0">
                <a:solidFill>
                  <a:srgbClr val="FF0000"/>
                </a:solidFill>
                <a:latin typeface="Arial" pitchFamily="34" charset="0"/>
                <a:cs typeface="Arial" pitchFamily="34" charset="0"/>
              </a:rPr>
              <a:t>INICIO DE VIGENCIA.</a:t>
            </a:r>
            <a:endParaRPr lang="es-ES" sz="24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a:bodyPr>
          <a:lstStyle/>
          <a:p>
            <a:r>
              <a:rPr lang="es-ES_tradnl" dirty="0" smtClean="0"/>
              <a:t>Artículo </a:t>
            </a:r>
            <a:r>
              <a:rPr lang="es-ES_tradnl" dirty="0" smtClean="0">
                <a:solidFill>
                  <a:srgbClr val="FF0000"/>
                </a:solidFill>
              </a:rPr>
              <a:t>Segundo Transitorio </a:t>
            </a:r>
            <a:r>
              <a:rPr lang="es-ES_tradnl" dirty="0" smtClean="0"/>
              <a:t>de la reforma. </a:t>
            </a:r>
          </a:p>
          <a:p>
            <a:pPr algn="just"/>
            <a:r>
              <a:rPr lang="es-ES_tradnl" sz="2800" i="1" dirty="0" smtClean="0"/>
              <a:t>El </a:t>
            </a:r>
            <a:r>
              <a:rPr lang="es-ES_tradnl" sz="2800" i="1" dirty="0"/>
              <a:t>sistema procesal penal acusatorio previsto en los </a:t>
            </a:r>
            <a:r>
              <a:rPr lang="es-ES_tradnl" sz="2800" i="1" u="sng" dirty="0" smtClean="0"/>
              <a:t>artículos </a:t>
            </a:r>
            <a:r>
              <a:rPr lang="es-ES_tradnl" sz="2800" i="1" u="sng" dirty="0"/>
              <a:t>16, </a:t>
            </a:r>
            <a:r>
              <a:rPr lang="es-ES_tradnl" sz="2800" i="1" u="sng" dirty="0" smtClean="0"/>
              <a:t>párrafos </a:t>
            </a:r>
            <a:r>
              <a:rPr lang="es-ES_tradnl" sz="2800" i="1" u="sng" dirty="0"/>
              <a:t>segundo y decimoquinto</a:t>
            </a:r>
            <a:r>
              <a:rPr lang="es-ES_tradnl" sz="2800" i="1" dirty="0"/>
              <a:t>; </a:t>
            </a:r>
            <a:r>
              <a:rPr lang="es-ES_tradnl" sz="2800" i="1" u="sng" dirty="0"/>
              <a:t>17, </a:t>
            </a:r>
            <a:r>
              <a:rPr lang="es-ES_tradnl" sz="2800" i="1" u="sng" dirty="0" smtClean="0"/>
              <a:t>párrafos </a:t>
            </a:r>
            <a:r>
              <a:rPr lang="es-ES_tradnl" sz="2800" i="1" u="sng" dirty="0"/>
              <a:t>tercero, cuarto y sexto</a:t>
            </a:r>
            <a:r>
              <a:rPr lang="es-ES_tradnl" sz="2800" i="1" dirty="0"/>
              <a:t>; </a:t>
            </a:r>
            <a:r>
              <a:rPr lang="es-ES_tradnl" sz="2800" i="1" u="sng" dirty="0"/>
              <a:t>19; 20 y 21, </a:t>
            </a:r>
            <a:r>
              <a:rPr lang="es-ES_tradnl" sz="2800" i="1" u="sng" dirty="0" smtClean="0"/>
              <a:t>párrafo séptimo</a:t>
            </a:r>
            <a:r>
              <a:rPr lang="es-ES_tradnl" sz="2800" i="1" dirty="0" smtClean="0"/>
              <a:t>, </a:t>
            </a:r>
            <a:r>
              <a:rPr lang="es-ES_tradnl" sz="2800" i="1" dirty="0"/>
              <a:t>de la </a:t>
            </a:r>
            <a:r>
              <a:rPr lang="es-ES_tradnl" sz="2800" i="1" dirty="0" smtClean="0"/>
              <a:t>Constitución, </a:t>
            </a:r>
            <a:r>
              <a:rPr lang="es-ES_tradnl" sz="2800" i="1" dirty="0"/>
              <a:t>entrará en vigor cuando lo establezca la </a:t>
            </a:r>
            <a:r>
              <a:rPr lang="es-ES_tradnl" sz="2800" i="1" dirty="0" smtClean="0"/>
              <a:t>legislación </a:t>
            </a:r>
            <a:r>
              <a:rPr lang="es-ES_tradnl" sz="2800" i="1" dirty="0"/>
              <a:t>secundaria correspondiente, sin exceder el </a:t>
            </a:r>
            <a:r>
              <a:rPr lang="es-ES_tradnl" sz="2800" i="1" dirty="0">
                <a:solidFill>
                  <a:srgbClr val="FF0000"/>
                </a:solidFill>
              </a:rPr>
              <a:t>plazo de ocho </a:t>
            </a:r>
            <a:r>
              <a:rPr lang="es-ES_tradnl" sz="2800" i="1" dirty="0" smtClean="0">
                <a:solidFill>
                  <a:srgbClr val="FF0000"/>
                </a:solidFill>
              </a:rPr>
              <a:t>años</a:t>
            </a:r>
            <a:r>
              <a:rPr lang="es-ES_tradnl" sz="2800" i="1" dirty="0" smtClean="0"/>
              <a:t>, contado </a:t>
            </a:r>
            <a:r>
              <a:rPr lang="es-ES_tradnl" sz="2800" i="1" dirty="0"/>
              <a:t>a partir del </a:t>
            </a:r>
            <a:r>
              <a:rPr lang="es-ES_tradnl" sz="2800" i="1" dirty="0" smtClean="0"/>
              <a:t>día </a:t>
            </a:r>
            <a:r>
              <a:rPr lang="es-ES_tradnl" sz="2800" i="1" dirty="0"/>
              <a:t>siguiente de la </a:t>
            </a:r>
            <a:r>
              <a:rPr lang="es-ES_tradnl" sz="2800" i="1" dirty="0" smtClean="0"/>
              <a:t>publicación </a:t>
            </a:r>
            <a:r>
              <a:rPr lang="es-ES_tradnl" sz="2800" i="1" dirty="0"/>
              <a:t>de este decreto. </a:t>
            </a:r>
          </a:p>
          <a:p>
            <a:pPr algn="just"/>
            <a:r>
              <a:rPr lang="es-ES" dirty="0" smtClean="0"/>
              <a:t>Vigencia nacional:</a:t>
            </a:r>
            <a:r>
              <a:rPr lang="es-ES" dirty="0" smtClean="0">
                <a:solidFill>
                  <a:srgbClr val="FF0000"/>
                </a:solidFill>
              </a:rPr>
              <a:t> junio de 2016.</a:t>
            </a:r>
            <a:endParaRPr lang="es-ES" dirty="0">
              <a:solidFill>
                <a:srgbClr val="FF0000"/>
              </a:solidFill>
            </a:endParaRPr>
          </a:p>
        </p:txBody>
      </p:sp>
    </p:spTree>
    <p:extLst>
      <p:ext uri="{BB962C8B-B14F-4D97-AF65-F5344CB8AC3E}">
        <p14:creationId xmlns:p14="http://schemas.microsoft.com/office/powerpoint/2010/main" val="30221244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67544" y="908720"/>
            <a:ext cx="8229600" cy="4525963"/>
          </a:xfrm>
        </p:spPr>
        <p:txBody>
          <a:bodyPr>
            <a:normAutofit/>
          </a:bodyPr>
          <a:lstStyle/>
          <a:p>
            <a:pPr marL="0" indent="0" algn="just"/>
            <a:r>
              <a:rPr lang="es-MX" sz="1800" dirty="0" smtClean="0">
                <a:latin typeface="Calibri" panose="020F0502020204030204" pitchFamily="34" charset="0"/>
              </a:rPr>
              <a:t> El </a:t>
            </a:r>
            <a:r>
              <a:rPr lang="es-MX" sz="1800" dirty="0">
                <a:latin typeface="Calibri" panose="020F0502020204030204" pitchFamily="34" charset="0"/>
              </a:rPr>
              <a:t>día 04 de </a:t>
            </a:r>
            <a:r>
              <a:rPr lang="es-MX" sz="1800" dirty="0" smtClean="0">
                <a:latin typeface="Calibri" panose="020F0502020204030204" pitchFamily="34" charset="0"/>
              </a:rPr>
              <a:t>abril </a:t>
            </a:r>
            <a:r>
              <a:rPr lang="es-MX" sz="1800" dirty="0">
                <a:latin typeface="Calibri" panose="020F0502020204030204" pitchFamily="34" charset="0"/>
              </a:rPr>
              <a:t>del 2014 en sesión extraordinaria del H. Pleno Consejo de la Judicatura del Estado de Jalisco, los </a:t>
            </a:r>
            <a:r>
              <a:rPr lang="es-MX" sz="1800" dirty="0" smtClean="0">
                <a:latin typeface="Calibri" panose="020F0502020204030204" pitchFamily="34" charset="0"/>
              </a:rPr>
              <a:t>Consejeros </a:t>
            </a:r>
            <a:r>
              <a:rPr lang="es-MX" sz="1800" dirty="0">
                <a:latin typeface="Calibri" panose="020F0502020204030204" pitchFamily="34" charset="0"/>
              </a:rPr>
              <a:t>acordaron realizar la transformación de los 32 partidos judiciales en materia penal adecuando la competencia jurisdiccional en XII Distritos para materializar eficaz y cabalmente el cumplimiento de la reforma del proceso penal acusatorio</a:t>
            </a:r>
            <a:r>
              <a:rPr lang="es-MX" sz="1800" dirty="0" smtClean="0">
                <a:latin typeface="Calibri" panose="020F0502020204030204" pitchFamily="34" charset="0"/>
              </a:rPr>
              <a:t>.</a:t>
            </a:r>
          </a:p>
          <a:p>
            <a:pPr marL="0" lvl="0" indent="0" algn="just">
              <a:buNone/>
            </a:pPr>
            <a:endParaRPr lang="es-MX" sz="1800" dirty="0">
              <a:latin typeface="Calibri" panose="020F0502020204030204" pitchFamily="34" charset="0"/>
            </a:endParaRPr>
          </a:p>
          <a:p>
            <a:pPr marL="0" indent="0" algn="just"/>
            <a:r>
              <a:rPr lang="es-MX" sz="1800" dirty="0" smtClean="0">
                <a:latin typeface="Calibri" panose="020F0502020204030204" pitchFamily="34" charset="0"/>
              </a:rPr>
              <a:t> El </a:t>
            </a:r>
            <a:r>
              <a:rPr lang="es-MX" sz="1800" dirty="0">
                <a:latin typeface="Calibri" panose="020F0502020204030204" pitchFamily="34" charset="0"/>
              </a:rPr>
              <a:t>28 de julio de 2014, fueron presentadas y aprobadas las bases de la </a:t>
            </a:r>
            <a:r>
              <a:rPr lang="es-MX" sz="1800" dirty="0" smtClean="0">
                <a:latin typeface="Calibri" panose="020F0502020204030204" pitchFamily="34" charset="0"/>
              </a:rPr>
              <a:t>Convocatoria </a:t>
            </a:r>
            <a:r>
              <a:rPr lang="es-MX" sz="1800" dirty="0">
                <a:latin typeface="Calibri" panose="020F0502020204030204" pitchFamily="34" charset="0"/>
              </a:rPr>
              <a:t>para la Licitación Pública Nacional no. LA-914012998-N116-2014, por la Comisión de Adquisiciones y Enajenaciones de Gobierno del Estado de Jalisco, las cuales fueron publicadas en el DOF el 05 de Agosto de 2014. Licitación que tuvo como objetivo principal, la capacitación al Poder Judicial, Fiscalía General, Procuraduría Social, Instituto Jalisciense de Ciencias Forenses, Instituto de Justicia Alternativa, en la implementación del nuevo sistema de justicia penal, la cual debe de </a:t>
            </a:r>
            <a:r>
              <a:rPr lang="es-MX" sz="1800" dirty="0" smtClean="0">
                <a:latin typeface="Calibri" panose="020F0502020204030204" pitchFamily="34" charset="0"/>
              </a:rPr>
              <a:t>concluirse antes </a:t>
            </a:r>
            <a:r>
              <a:rPr lang="es-MX" sz="1800" dirty="0">
                <a:latin typeface="Calibri" panose="020F0502020204030204" pitchFamily="34" charset="0"/>
              </a:rPr>
              <a:t>del 30 de noviembre del 2014.</a:t>
            </a:r>
          </a:p>
          <a:p>
            <a:pPr marL="0" indent="0" algn="just">
              <a:buNone/>
            </a:pPr>
            <a:endParaRPr lang="es-ES" sz="1600" dirty="0">
              <a:latin typeface="Calibri" panose="020F0502020204030204" pitchFamily="34" charset="0"/>
            </a:endParaRPr>
          </a:p>
        </p:txBody>
      </p:sp>
    </p:spTree>
    <p:extLst>
      <p:ext uri="{BB962C8B-B14F-4D97-AF65-F5344CB8AC3E}">
        <p14:creationId xmlns:p14="http://schemas.microsoft.com/office/powerpoint/2010/main" val="3122407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343495"/>
            <a:ext cx="8229600" cy="1143000"/>
          </a:xfrm>
        </p:spPr>
        <p:txBody>
          <a:bodyPr>
            <a:normAutofit/>
          </a:bodyPr>
          <a:lstStyle/>
          <a:p>
            <a:r>
              <a:rPr lang="es-ES" sz="3200" b="1" dirty="0" smtClean="0">
                <a:solidFill>
                  <a:srgbClr val="FF0000"/>
                </a:solidFill>
              </a:rPr>
              <a:t>CARACTERÍSTICAS DEL SISTEMA </a:t>
            </a:r>
            <a:br>
              <a:rPr lang="es-ES" sz="3200" b="1" dirty="0" smtClean="0">
                <a:solidFill>
                  <a:srgbClr val="FF0000"/>
                </a:solidFill>
              </a:rPr>
            </a:br>
            <a:r>
              <a:rPr lang="es-ES" sz="3200" b="1" dirty="0" smtClean="0">
                <a:solidFill>
                  <a:srgbClr val="FF0000"/>
                </a:solidFill>
              </a:rPr>
              <a:t> PENAL ACUSATORIO</a:t>
            </a:r>
            <a:endParaRPr lang="es-ES" sz="3200" b="1" dirty="0">
              <a:solidFill>
                <a:srgbClr val="FF0000"/>
              </a:solidFill>
            </a:endParaRPr>
          </a:p>
        </p:txBody>
      </p:sp>
    </p:spTree>
    <p:extLst>
      <p:ext uri="{BB962C8B-B14F-4D97-AF65-F5344CB8AC3E}">
        <p14:creationId xmlns:p14="http://schemas.microsoft.com/office/powerpoint/2010/main" val="33515636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sz="3200" dirty="0" smtClean="0">
                <a:solidFill>
                  <a:srgbClr val="FF0000"/>
                </a:solidFill>
              </a:rPr>
              <a:t>PRINCIPALES DISPOSICIONES DEL NUEVO PROCESO: </a:t>
            </a:r>
            <a:endParaRPr lang="es-ES_tradnl" sz="3200" dirty="0">
              <a:solidFill>
                <a:srgbClr val="FF0000"/>
              </a:solidFill>
            </a:endParaRPr>
          </a:p>
        </p:txBody>
      </p:sp>
      <p:sp>
        <p:nvSpPr>
          <p:cNvPr id="3" name="Marcador de contenido 2"/>
          <p:cNvSpPr>
            <a:spLocks noGrp="1"/>
          </p:cNvSpPr>
          <p:nvPr>
            <p:ph idx="1"/>
          </p:nvPr>
        </p:nvSpPr>
        <p:spPr>
          <a:xfrm>
            <a:off x="301145" y="1600200"/>
            <a:ext cx="8385655" cy="5051569"/>
          </a:xfrm>
        </p:spPr>
        <p:txBody>
          <a:bodyPr>
            <a:normAutofit fontScale="85000" lnSpcReduction="20000"/>
          </a:bodyPr>
          <a:lstStyle/>
          <a:p>
            <a:pPr algn="just"/>
            <a:r>
              <a:rPr lang="es-ES_tradnl" dirty="0" smtClean="0"/>
              <a:t>La transición </a:t>
            </a:r>
            <a:r>
              <a:rPr lang="es-ES_tradnl" dirty="0"/>
              <a:t>de un sistema penal </a:t>
            </a:r>
            <a:r>
              <a:rPr lang="es-ES_tradnl" dirty="0">
                <a:solidFill>
                  <a:srgbClr val="FF0000"/>
                </a:solidFill>
              </a:rPr>
              <a:t>inquisitorial </a:t>
            </a:r>
            <a:r>
              <a:rPr lang="es-ES_tradnl" dirty="0"/>
              <a:t>a un proceso penal </a:t>
            </a:r>
            <a:r>
              <a:rPr lang="es-ES_tradnl" dirty="0">
                <a:solidFill>
                  <a:srgbClr val="FF0000"/>
                </a:solidFill>
              </a:rPr>
              <a:t>acusatorio y oral</a:t>
            </a:r>
            <a:r>
              <a:rPr lang="es-ES_tradnl" dirty="0"/>
              <a:t>, regido por los principios de </a:t>
            </a:r>
            <a:r>
              <a:rPr lang="es-ES_tradnl" dirty="0">
                <a:solidFill>
                  <a:srgbClr val="FF0000"/>
                </a:solidFill>
              </a:rPr>
              <a:t>publicidad, </a:t>
            </a:r>
            <a:r>
              <a:rPr lang="es-ES_tradnl" dirty="0" smtClean="0">
                <a:solidFill>
                  <a:srgbClr val="FF0000"/>
                </a:solidFill>
              </a:rPr>
              <a:t>contradicción, concentración, </a:t>
            </a:r>
            <a:r>
              <a:rPr lang="es-ES_tradnl" dirty="0">
                <a:solidFill>
                  <a:srgbClr val="FF0000"/>
                </a:solidFill>
              </a:rPr>
              <a:t>continuidad e </a:t>
            </a:r>
            <a:r>
              <a:rPr lang="es-ES_tradnl" dirty="0" smtClean="0">
                <a:solidFill>
                  <a:srgbClr val="FF0000"/>
                </a:solidFill>
              </a:rPr>
              <a:t>inmediación. </a:t>
            </a:r>
            <a:endParaRPr lang="es-ES_tradnl" dirty="0">
              <a:solidFill>
                <a:srgbClr val="FF0000"/>
              </a:solidFill>
            </a:endParaRPr>
          </a:p>
          <a:p>
            <a:pPr algn="just"/>
            <a:r>
              <a:rPr lang="es-ES_tradnl" dirty="0" smtClean="0">
                <a:solidFill>
                  <a:srgbClr val="FF0000"/>
                </a:solidFill>
              </a:rPr>
              <a:t>Presunción </a:t>
            </a:r>
            <a:r>
              <a:rPr lang="es-ES_tradnl" dirty="0">
                <a:solidFill>
                  <a:srgbClr val="FF0000"/>
                </a:solidFill>
              </a:rPr>
              <a:t>de inocencia </a:t>
            </a:r>
            <a:r>
              <a:rPr lang="es-ES_tradnl" dirty="0"/>
              <a:t>de toda persona imputada, mientras no se declare su responsabilidad mediante sentencia emitida por el juez de la causa. </a:t>
            </a:r>
          </a:p>
          <a:p>
            <a:pPr algn="just"/>
            <a:r>
              <a:rPr lang="es-ES_tradnl" dirty="0" smtClean="0"/>
              <a:t>Reconocimiento </a:t>
            </a:r>
            <a:r>
              <a:rPr lang="es-ES_tradnl" dirty="0"/>
              <a:t>del derecho a toda persona imputada de </a:t>
            </a:r>
            <a:r>
              <a:rPr lang="es-ES_tradnl" dirty="0">
                <a:solidFill>
                  <a:srgbClr val="FF0000"/>
                </a:solidFill>
              </a:rPr>
              <a:t>declarar o guardar </a:t>
            </a:r>
            <a:r>
              <a:rPr lang="es-ES_tradnl" dirty="0" smtClean="0">
                <a:solidFill>
                  <a:srgbClr val="FF0000"/>
                </a:solidFill>
              </a:rPr>
              <a:t>silencio.</a:t>
            </a:r>
            <a:endParaRPr lang="es-ES_tradnl" dirty="0">
              <a:solidFill>
                <a:srgbClr val="FF0000"/>
              </a:solidFill>
            </a:endParaRPr>
          </a:p>
          <a:p>
            <a:pPr algn="just"/>
            <a:r>
              <a:rPr lang="es-ES_tradnl" dirty="0" smtClean="0"/>
              <a:t>La anulación </a:t>
            </a:r>
            <a:r>
              <a:rPr lang="es-ES_tradnl" dirty="0"/>
              <a:t>del valor probatorio de toda </a:t>
            </a:r>
            <a:r>
              <a:rPr lang="es-ES_tradnl" dirty="0" smtClean="0">
                <a:solidFill>
                  <a:srgbClr val="FF0000"/>
                </a:solidFill>
              </a:rPr>
              <a:t>confesión </a:t>
            </a:r>
            <a:r>
              <a:rPr lang="es-ES_tradnl" dirty="0">
                <a:solidFill>
                  <a:srgbClr val="FF0000"/>
                </a:solidFill>
              </a:rPr>
              <a:t>rendida sin la asistencia de un </a:t>
            </a:r>
            <a:r>
              <a:rPr lang="es-ES_tradnl" dirty="0" smtClean="0">
                <a:solidFill>
                  <a:srgbClr val="FF0000"/>
                </a:solidFill>
              </a:rPr>
              <a:t>defensor.</a:t>
            </a:r>
            <a:endParaRPr lang="es-ES_tradnl" dirty="0">
              <a:solidFill>
                <a:srgbClr val="FF0000"/>
              </a:solidFill>
            </a:endParaRPr>
          </a:p>
          <a:p>
            <a:pPr algn="just"/>
            <a:r>
              <a:rPr lang="es-ES_tradnl" dirty="0" smtClean="0">
                <a:solidFill>
                  <a:srgbClr val="FF0000"/>
                </a:solidFill>
              </a:rPr>
              <a:t>Plazo </a:t>
            </a:r>
            <a:r>
              <a:rPr lang="es-ES_tradnl" dirty="0">
                <a:solidFill>
                  <a:srgbClr val="FF0000"/>
                </a:solidFill>
              </a:rPr>
              <a:t>razonable para </a:t>
            </a:r>
            <a:r>
              <a:rPr lang="es-ES_tradnl" dirty="0" smtClean="0">
                <a:solidFill>
                  <a:srgbClr val="FF0000"/>
                </a:solidFill>
              </a:rPr>
              <a:t>juzgar: </a:t>
            </a:r>
            <a:r>
              <a:rPr lang="es-ES_tradnl" u="sng" dirty="0" smtClean="0"/>
              <a:t>cuatro </a:t>
            </a:r>
            <a:r>
              <a:rPr lang="es-ES_tradnl" u="sng" dirty="0"/>
              <a:t>meses </a:t>
            </a:r>
            <a:r>
              <a:rPr lang="es-ES_tradnl" dirty="0"/>
              <a:t>en caso de delitos cuya pena no exceda de dos </a:t>
            </a:r>
            <a:r>
              <a:rPr lang="es-ES_tradnl" dirty="0" smtClean="0"/>
              <a:t>años </a:t>
            </a:r>
            <a:r>
              <a:rPr lang="es-ES_tradnl" dirty="0"/>
              <a:t>y de </a:t>
            </a:r>
            <a:r>
              <a:rPr lang="es-ES_tradnl" u="sng" dirty="0"/>
              <a:t>un </a:t>
            </a:r>
            <a:r>
              <a:rPr lang="es-ES_tradnl" u="sng" dirty="0" smtClean="0"/>
              <a:t>año </a:t>
            </a:r>
            <a:r>
              <a:rPr lang="es-ES_tradnl" dirty="0"/>
              <a:t>si la pena excede dicho plazo. </a:t>
            </a:r>
          </a:p>
          <a:p>
            <a:pPr algn="just"/>
            <a:endParaRPr lang="es-ES_tradnl" sz="2800" i="1" dirty="0"/>
          </a:p>
        </p:txBody>
      </p:sp>
    </p:spTree>
    <p:extLst>
      <p:ext uri="{BB962C8B-B14F-4D97-AF65-F5344CB8AC3E}">
        <p14:creationId xmlns:p14="http://schemas.microsoft.com/office/powerpoint/2010/main" val="7156877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sz="3200" dirty="0" smtClean="0">
                <a:solidFill>
                  <a:srgbClr val="FF0000"/>
                </a:solidFill>
              </a:rPr>
              <a:t>PRINCIPALES DISPOSICIONES DEL NUEVO PROCESO: </a:t>
            </a:r>
            <a:endParaRPr lang="es-ES_tradnl" sz="3200" dirty="0">
              <a:solidFill>
                <a:srgbClr val="FF0000"/>
              </a:solidFill>
            </a:endParaRPr>
          </a:p>
        </p:txBody>
      </p:sp>
      <p:sp>
        <p:nvSpPr>
          <p:cNvPr id="3" name="Marcador de contenido 2"/>
          <p:cNvSpPr>
            <a:spLocks noGrp="1"/>
          </p:cNvSpPr>
          <p:nvPr>
            <p:ph idx="1"/>
          </p:nvPr>
        </p:nvSpPr>
        <p:spPr>
          <a:xfrm>
            <a:off x="301145" y="1600200"/>
            <a:ext cx="8385655" cy="5051569"/>
          </a:xfrm>
        </p:spPr>
        <p:txBody>
          <a:bodyPr>
            <a:normAutofit fontScale="92500" lnSpcReduction="10000"/>
          </a:bodyPr>
          <a:lstStyle/>
          <a:p>
            <a:pPr algn="just"/>
            <a:r>
              <a:rPr lang="es-ES_tradnl" sz="2800" dirty="0">
                <a:solidFill>
                  <a:srgbClr val="FF0000"/>
                </a:solidFill>
              </a:rPr>
              <a:t>D</a:t>
            </a:r>
            <a:r>
              <a:rPr lang="es-ES_tradnl" sz="2800" dirty="0" smtClean="0">
                <a:solidFill>
                  <a:srgbClr val="FF0000"/>
                </a:solidFill>
              </a:rPr>
              <a:t>efensa </a:t>
            </a:r>
            <a:r>
              <a:rPr lang="es-ES_tradnl" sz="2800" dirty="0">
                <a:solidFill>
                  <a:srgbClr val="FF0000"/>
                </a:solidFill>
              </a:rPr>
              <a:t>adecuada </a:t>
            </a:r>
            <a:r>
              <a:rPr lang="es-ES_tradnl" sz="2800" dirty="0"/>
              <a:t>por el abogado que elija libremente o por el defensor </a:t>
            </a:r>
            <a:r>
              <a:rPr lang="es-ES_tradnl" sz="2800" dirty="0" smtClean="0"/>
              <a:t>público. </a:t>
            </a:r>
          </a:p>
          <a:p>
            <a:pPr algn="just"/>
            <a:r>
              <a:rPr lang="es-ES_tradnl" sz="2800" dirty="0" smtClean="0"/>
              <a:t>Audiencia </a:t>
            </a:r>
            <a:r>
              <a:rPr lang="es-ES_tradnl" sz="2800" dirty="0" smtClean="0">
                <a:solidFill>
                  <a:srgbClr val="FF0000"/>
                </a:solidFill>
              </a:rPr>
              <a:t>pública. </a:t>
            </a:r>
            <a:endParaRPr lang="es-ES_tradnl" sz="2800" dirty="0">
              <a:solidFill>
                <a:srgbClr val="FF0000"/>
              </a:solidFill>
            </a:endParaRPr>
          </a:p>
          <a:p>
            <a:pPr algn="just"/>
            <a:r>
              <a:rPr lang="es-ES_tradnl" sz="2800" dirty="0" smtClean="0"/>
              <a:t>Límites </a:t>
            </a:r>
            <a:r>
              <a:rPr lang="es-ES_tradnl" sz="2800" dirty="0"/>
              <a:t>a la </a:t>
            </a:r>
            <a:r>
              <a:rPr lang="es-ES_tradnl" sz="2800" dirty="0" smtClean="0">
                <a:solidFill>
                  <a:srgbClr val="FF0000"/>
                </a:solidFill>
              </a:rPr>
              <a:t>prisión </a:t>
            </a:r>
            <a:r>
              <a:rPr lang="es-ES_tradnl" sz="2800" dirty="0">
                <a:solidFill>
                  <a:srgbClr val="FF0000"/>
                </a:solidFill>
              </a:rPr>
              <a:t>preventiva </a:t>
            </a:r>
            <a:r>
              <a:rPr lang="es-ES_tradnl" sz="2800" dirty="0" smtClean="0"/>
              <a:t>y al </a:t>
            </a:r>
            <a:r>
              <a:rPr lang="es-ES_tradnl" sz="2800" dirty="0" smtClean="0">
                <a:solidFill>
                  <a:srgbClr val="FF0000"/>
                </a:solidFill>
              </a:rPr>
              <a:t>arraigo</a:t>
            </a:r>
            <a:r>
              <a:rPr lang="es-ES_tradnl" sz="2800" dirty="0" smtClean="0"/>
              <a:t>.</a:t>
            </a:r>
          </a:p>
          <a:p>
            <a:pPr algn="just"/>
            <a:r>
              <a:rPr lang="es-ES_tradnl" sz="2800" dirty="0" smtClean="0"/>
              <a:t>La creación </a:t>
            </a:r>
            <a:r>
              <a:rPr lang="es-ES_tradnl" sz="2800" dirty="0"/>
              <a:t>de la figura del </a:t>
            </a:r>
            <a:r>
              <a:rPr lang="es-ES_tradnl" sz="2800" dirty="0">
                <a:solidFill>
                  <a:srgbClr val="FF0000"/>
                </a:solidFill>
              </a:rPr>
              <a:t>juez de control</a:t>
            </a:r>
            <a:r>
              <a:rPr lang="es-ES_tradnl" sz="2800" dirty="0"/>
              <a:t>, que </a:t>
            </a:r>
            <a:r>
              <a:rPr lang="es-ES_tradnl" sz="2800" dirty="0" smtClean="0"/>
              <a:t>resolverá́ </a:t>
            </a:r>
            <a:r>
              <a:rPr lang="es-ES_tradnl" sz="2800" dirty="0"/>
              <a:t>de manera </a:t>
            </a:r>
            <a:r>
              <a:rPr lang="es-ES_tradnl" sz="2800" dirty="0" smtClean="0"/>
              <a:t>inmediata.</a:t>
            </a:r>
          </a:p>
          <a:p>
            <a:pPr algn="just"/>
            <a:r>
              <a:rPr lang="es-ES_tradnl" sz="2800" dirty="0" smtClean="0">
                <a:solidFill>
                  <a:srgbClr val="FF0000"/>
                </a:solidFill>
              </a:rPr>
              <a:t>Registro </a:t>
            </a:r>
            <a:r>
              <a:rPr lang="es-ES_tradnl" sz="2800" dirty="0">
                <a:solidFill>
                  <a:srgbClr val="FF0000"/>
                </a:solidFill>
              </a:rPr>
              <a:t>inmediato </a:t>
            </a:r>
            <a:r>
              <a:rPr lang="es-ES_tradnl" sz="2800" dirty="0"/>
              <a:t>de las detenciones. </a:t>
            </a:r>
            <a:endParaRPr lang="es-ES_tradnl" sz="2800" dirty="0" smtClean="0"/>
          </a:p>
          <a:p>
            <a:r>
              <a:rPr lang="es-ES_tradnl" sz="2800" dirty="0" smtClean="0"/>
              <a:t>Regulación </a:t>
            </a:r>
            <a:r>
              <a:rPr lang="es-ES_tradnl" sz="2800" dirty="0"/>
              <a:t>de las </a:t>
            </a:r>
            <a:r>
              <a:rPr lang="es-ES_tradnl" sz="2800" dirty="0">
                <a:solidFill>
                  <a:srgbClr val="FF0000"/>
                </a:solidFill>
              </a:rPr>
              <a:t>comunicaciones privadas</a:t>
            </a:r>
            <a:r>
              <a:rPr lang="es-ES_tradnl" sz="2800" dirty="0"/>
              <a:t>, normando las grabaciones entre particulares como medio de prueba. </a:t>
            </a:r>
          </a:p>
          <a:p>
            <a:r>
              <a:rPr lang="es-ES_tradnl" sz="2800" dirty="0" smtClean="0"/>
              <a:t>Los </a:t>
            </a:r>
            <a:r>
              <a:rPr lang="es-ES_tradnl" sz="2800" dirty="0" smtClean="0">
                <a:solidFill>
                  <a:srgbClr val="FF0000"/>
                </a:solidFill>
              </a:rPr>
              <a:t>medios </a:t>
            </a:r>
            <a:r>
              <a:rPr lang="es-ES_tradnl" sz="2800" dirty="0">
                <a:solidFill>
                  <a:srgbClr val="FF0000"/>
                </a:solidFill>
              </a:rPr>
              <a:t>alternativos </a:t>
            </a:r>
            <a:r>
              <a:rPr lang="es-ES_tradnl" sz="2800" dirty="0"/>
              <a:t>de </a:t>
            </a:r>
            <a:r>
              <a:rPr lang="es-ES_tradnl" sz="2800" dirty="0" smtClean="0"/>
              <a:t>solución </a:t>
            </a:r>
            <a:r>
              <a:rPr lang="es-ES_tradnl" sz="2800" dirty="0"/>
              <a:t>de controversias, incluyendo en materia penal. </a:t>
            </a:r>
          </a:p>
          <a:p>
            <a:r>
              <a:rPr lang="es-ES_tradnl" sz="2800" dirty="0"/>
              <a:t> </a:t>
            </a:r>
            <a:r>
              <a:rPr lang="es-ES_tradnl" sz="2800" dirty="0" smtClean="0"/>
              <a:t>La garantía de la reparación </a:t>
            </a:r>
            <a:r>
              <a:rPr lang="es-ES_tradnl" sz="2800" dirty="0"/>
              <a:t>del </a:t>
            </a:r>
            <a:r>
              <a:rPr lang="es-ES_tradnl" sz="2800" dirty="0" smtClean="0"/>
              <a:t>daño.</a:t>
            </a:r>
            <a:endParaRPr lang="es-ES_tradnl" sz="2800" dirty="0"/>
          </a:p>
          <a:p>
            <a:pPr algn="just"/>
            <a:endParaRPr lang="es-ES_tradnl" sz="2800" dirty="0"/>
          </a:p>
          <a:p>
            <a:pPr algn="just"/>
            <a:endParaRPr lang="es-ES_tradnl" sz="2800" i="1" dirty="0"/>
          </a:p>
        </p:txBody>
      </p:sp>
    </p:spTree>
    <p:extLst>
      <p:ext uri="{BB962C8B-B14F-4D97-AF65-F5344CB8AC3E}">
        <p14:creationId xmlns:p14="http://schemas.microsoft.com/office/powerpoint/2010/main" val="18375284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576" y="764704"/>
            <a:ext cx="7772400" cy="1736725"/>
          </a:xfrm>
        </p:spPr>
        <p:txBody>
          <a:bodyPr>
            <a:normAutofit fontScale="90000"/>
          </a:bodyPr>
          <a:lstStyle/>
          <a:p>
            <a:pPr>
              <a:defRPr/>
            </a:pPr>
            <a:r>
              <a:rPr lang="es-ES" sz="4000" dirty="0" smtClean="0">
                <a:solidFill>
                  <a:srgbClr val="FFC000"/>
                </a:solidFill>
              </a:rPr>
              <a:t/>
            </a:r>
            <a:br>
              <a:rPr lang="es-ES" sz="4000" dirty="0" smtClean="0">
                <a:solidFill>
                  <a:srgbClr val="FFC000"/>
                </a:solidFill>
              </a:rPr>
            </a:br>
            <a:r>
              <a:rPr lang="es-ES" sz="4000" dirty="0" smtClean="0">
                <a:solidFill>
                  <a:srgbClr val="FFC000"/>
                </a:solidFill>
              </a:rPr>
              <a:t>PRINCIPIOS DEL SISTEMA </a:t>
            </a:r>
            <a:br>
              <a:rPr lang="es-ES" sz="4000" dirty="0" smtClean="0">
                <a:solidFill>
                  <a:srgbClr val="FFC000"/>
                </a:solidFill>
              </a:rPr>
            </a:br>
            <a:r>
              <a:rPr lang="es-ES" sz="4000" dirty="0" smtClean="0">
                <a:solidFill>
                  <a:srgbClr val="FFC000"/>
                </a:solidFill>
              </a:rPr>
              <a:t> PENAL ACUSATORIO</a:t>
            </a:r>
            <a:endParaRPr lang="es-ES" sz="6600" dirty="0" smtClean="0">
              <a:solidFill>
                <a:srgbClr val="FFC000"/>
              </a:solidFill>
            </a:endParaRP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400" b="1" dirty="0" smtClean="0">
                <a:solidFill>
                  <a:srgbClr val="FF0000"/>
                </a:solidFill>
                <a:latin typeface="Arial" pitchFamily="34" charset="0"/>
                <a:cs typeface="Arial" pitchFamily="34" charset="0"/>
              </a:rPr>
              <a:t>ORALIDAD:</a:t>
            </a:r>
            <a:endParaRPr lang="es-ES" sz="24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fontScale="85000" lnSpcReduction="20000"/>
          </a:bodyPr>
          <a:lstStyle/>
          <a:p>
            <a:pPr algn="just"/>
            <a:r>
              <a:rPr lang="es-ES_tradnl" dirty="0"/>
              <a:t>La </a:t>
            </a:r>
            <a:r>
              <a:rPr lang="es-ES_tradnl" b="1" dirty="0"/>
              <a:t>oralidad</a:t>
            </a:r>
            <a:r>
              <a:rPr lang="es-ES_tradnl" dirty="0"/>
              <a:t> implica la </a:t>
            </a:r>
            <a:r>
              <a:rPr lang="es-ES_tradnl" dirty="0" smtClean="0"/>
              <a:t>realización </a:t>
            </a:r>
            <a:r>
              <a:rPr lang="es-ES_tradnl" dirty="0"/>
              <a:t>de los principales actos del proceso a </a:t>
            </a:r>
            <a:r>
              <a:rPr lang="es-ES_tradnl" dirty="0" smtClean="0"/>
              <a:t>través </a:t>
            </a:r>
            <a:r>
              <a:rPr lang="es-ES_tradnl" dirty="0"/>
              <a:t>de la </a:t>
            </a:r>
            <a:r>
              <a:rPr lang="es-ES_tradnl" dirty="0">
                <a:solidFill>
                  <a:srgbClr val="FF0000"/>
                </a:solidFill>
              </a:rPr>
              <a:t>palabra viva</a:t>
            </a:r>
            <a:r>
              <a:rPr lang="es-ES_tradnl" dirty="0"/>
              <a:t>, con independencia de que su contenido pueda ser recogido en </a:t>
            </a:r>
            <a:r>
              <a:rPr lang="es-ES_tradnl" dirty="0">
                <a:solidFill>
                  <a:srgbClr val="FF0000"/>
                </a:solidFill>
              </a:rPr>
              <a:t>actas escritas, grabaciones o filmaciones</a:t>
            </a:r>
            <a:r>
              <a:rPr lang="es-ES_tradnl" dirty="0"/>
              <a:t>. </a:t>
            </a:r>
          </a:p>
          <a:p>
            <a:pPr algn="just"/>
            <a:r>
              <a:rPr lang="es-ES_tradnl" dirty="0"/>
              <a:t>A partir de la </a:t>
            </a:r>
            <a:r>
              <a:rPr lang="es-ES_tradnl" dirty="0" smtClean="0"/>
              <a:t>constatación </a:t>
            </a:r>
            <a:r>
              <a:rPr lang="es-ES_tradnl" dirty="0"/>
              <a:t>de que este </a:t>
            </a:r>
            <a:r>
              <a:rPr lang="es-ES_tradnl" dirty="0" smtClean="0"/>
              <a:t>método </a:t>
            </a:r>
            <a:r>
              <a:rPr lang="es-ES_tradnl" dirty="0"/>
              <a:t>es el </a:t>
            </a:r>
            <a:r>
              <a:rPr lang="es-ES_tradnl" dirty="0" smtClean="0"/>
              <a:t>único </a:t>
            </a:r>
            <a:r>
              <a:rPr lang="es-ES_tradnl" dirty="0"/>
              <a:t>que permite asegurar el conjunto de actos que constituyen la base para que el juicio se realice de manera </a:t>
            </a:r>
            <a:r>
              <a:rPr lang="es-ES_tradnl" dirty="0" smtClean="0"/>
              <a:t>pública, </a:t>
            </a:r>
            <a:r>
              <a:rPr lang="es-ES_tradnl" dirty="0"/>
              <a:t>concentrada, con la presencia permanente de todas las partes. Se pretende cambiar fundamentalmente la forma en que los jueces conocen los asuntos para su </a:t>
            </a:r>
            <a:r>
              <a:rPr lang="es-ES_tradnl" dirty="0" smtClean="0"/>
              <a:t>resolución, </a:t>
            </a:r>
            <a:r>
              <a:rPr lang="es-ES_tradnl" dirty="0"/>
              <a:t>pasando del sistema de la </a:t>
            </a:r>
            <a:r>
              <a:rPr lang="es-ES_tradnl" dirty="0">
                <a:solidFill>
                  <a:srgbClr val="FF0000"/>
                </a:solidFill>
              </a:rPr>
              <a:t>lectura de expedientes </a:t>
            </a:r>
            <a:r>
              <a:rPr lang="es-ES_tradnl" dirty="0"/>
              <a:t>a uno en que la </a:t>
            </a:r>
            <a:r>
              <a:rPr lang="es-ES_tradnl" dirty="0" smtClean="0">
                <a:solidFill>
                  <a:srgbClr val="FF0000"/>
                </a:solidFill>
              </a:rPr>
              <a:t>percepción </a:t>
            </a:r>
            <a:r>
              <a:rPr lang="es-ES_tradnl" dirty="0">
                <a:solidFill>
                  <a:srgbClr val="FF0000"/>
                </a:solidFill>
              </a:rPr>
              <a:t>tanto de las pruebas como del debate de las partes se realice en forma oral y directa en el juicio. </a:t>
            </a:r>
          </a:p>
          <a:p>
            <a:endParaRPr lang="es-ES" dirty="0">
              <a:solidFill>
                <a:srgbClr val="FF0000"/>
              </a:solidFill>
            </a:endParaRPr>
          </a:p>
        </p:txBody>
      </p:sp>
      <p:pic>
        <p:nvPicPr>
          <p:cNvPr id="4" name="Imagen 3"/>
          <p:cNvPicPr>
            <a:picLocks noChangeAspect="1"/>
          </p:cNvPicPr>
          <p:nvPr/>
        </p:nvPicPr>
        <p:blipFill>
          <a:blip r:embed="rId2" cstate="print"/>
          <a:stretch>
            <a:fillRect/>
          </a:stretch>
        </p:blipFill>
        <p:spPr>
          <a:xfrm>
            <a:off x="6516216" y="0"/>
            <a:ext cx="2483958" cy="1562348"/>
          </a:xfrm>
          <a:prstGeom prst="rect">
            <a:avLst/>
          </a:prstGeom>
        </p:spPr>
      </p:pic>
    </p:spTree>
    <p:extLst>
      <p:ext uri="{BB962C8B-B14F-4D97-AF65-F5344CB8AC3E}">
        <p14:creationId xmlns:p14="http://schemas.microsoft.com/office/powerpoint/2010/main" val="39349121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400" b="1" dirty="0" smtClean="0">
                <a:solidFill>
                  <a:srgbClr val="FF0000"/>
                </a:solidFill>
                <a:latin typeface="Arial" pitchFamily="34" charset="0"/>
                <a:cs typeface="Arial" pitchFamily="34" charset="0"/>
              </a:rPr>
              <a:t>PUBLICIDAD:</a:t>
            </a:r>
            <a:endParaRPr lang="es-ES" sz="24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fontScale="92500" lnSpcReduction="10000"/>
          </a:bodyPr>
          <a:lstStyle/>
          <a:p>
            <a:pPr algn="just"/>
            <a:r>
              <a:rPr lang="es-ES_tradnl" dirty="0" smtClean="0"/>
              <a:t>La </a:t>
            </a:r>
            <a:r>
              <a:rPr lang="es-ES_tradnl" dirty="0"/>
              <a:t>publicidad en el juicio oral se refiere a que en </a:t>
            </a:r>
            <a:r>
              <a:rPr lang="es-ES_tradnl" dirty="0" smtClean="0"/>
              <a:t>él, </a:t>
            </a:r>
            <a:r>
              <a:rPr lang="es-ES_tradnl" dirty="0"/>
              <a:t>la </a:t>
            </a:r>
            <a:r>
              <a:rPr lang="es-ES_tradnl" dirty="0" smtClean="0">
                <a:solidFill>
                  <a:srgbClr val="FF0000"/>
                </a:solidFill>
              </a:rPr>
              <a:t>percepción </a:t>
            </a:r>
            <a:r>
              <a:rPr lang="es-ES_tradnl" dirty="0">
                <a:solidFill>
                  <a:srgbClr val="FF0000"/>
                </a:solidFill>
              </a:rPr>
              <a:t>y </a:t>
            </a:r>
            <a:r>
              <a:rPr lang="es-ES_tradnl" dirty="0" smtClean="0">
                <a:solidFill>
                  <a:srgbClr val="FF0000"/>
                </a:solidFill>
              </a:rPr>
              <a:t>recepción </a:t>
            </a:r>
            <a:r>
              <a:rPr lang="es-ES_tradnl" dirty="0">
                <a:solidFill>
                  <a:srgbClr val="FF0000"/>
                </a:solidFill>
              </a:rPr>
              <a:t>de la prueba, su </a:t>
            </a:r>
            <a:r>
              <a:rPr lang="es-ES_tradnl" dirty="0" smtClean="0">
                <a:solidFill>
                  <a:srgbClr val="FF0000"/>
                </a:solidFill>
              </a:rPr>
              <a:t>valoración </a:t>
            </a:r>
            <a:r>
              <a:rPr lang="es-ES_tradnl" dirty="0"/>
              <a:t>y las intervenciones de los sujetos procesales, se realizan con la posibilidad de </a:t>
            </a:r>
            <a:r>
              <a:rPr lang="es-ES_tradnl" dirty="0">
                <a:solidFill>
                  <a:srgbClr val="FF0000"/>
                </a:solidFill>
              </a:rPr>
              <a:t>asistencia </a:t>
            </a:r>
            <a:r>
              <a:rPr lang="es-ES_tradnl" dirty="0" smtClean="0">
                <a:solidFill>
                  <a:srgbClr val="FF0000"/>
                </a:solidFill>
              </a:rPr>
              <a:t>física</a:t>
            </a:r>
            <a:r>
              <a:rPr lang="es-ES_tradnl" dirty="0" smtClean="0"/>
              <a:t>, </a:t>
            </a:r>
            <a:r>
              <a:rPr lang="es-ES_tradnl" dirty="0"/>
              <a:t>no </a:t>
            </a:r>
            <a:r>
              <a:rPr lang="es-ES_tradnl" dirty="0" smtClean="0"/>
              <a:t>sólo </a:t>
            </a:r>
            <a:r>
              <a:rPr lang="es-ES_tradnl" dirty="0"/>
              <a:t>de las partes sino de la sociedad en general. La publicidad no puede estar circunscrita a simples alegatos y a conocer el contenido de la sentencia, sino a que los intervinientes deduzcan la </a:t>
            </a:r>
            <a:r>
              <a:rPr lang="es-ES_tradnl" dirty="0">
                <a:solidFill>
                  <a:srgbClr val="FF0000"/>
                </a:solidFill>
              </a:rPr>
              <a:t>absoluta transparencia </a:t>
            </a:r>
            <a:r>
              <a:rPr lang="es-ES_tradnl" dirty="0"/>
              <a:t>de los procedimientos y </a:t>
            </a:r>
            <a:r>
              <a:rPr lang="es-ES_tradnl" dirty="0" smtClean="0"/>
              <a:t>estén </a:t>
            </a:r>
            <a:r>
              <a:rPr lang="es-ES_tradnl" dirty="0"/>
              <a:t>conscientes de lo que </a:t>
            </a:r>
            <a:r>
              <a:rPr lang="es-ES_tradnl" dirty="0" smtClean="0"/>
              <a:t>ocurrió́ </a:t>
            </a:r>
            <a:r>
              <a:rPr lang="es-ES_tradnl" dirty="0"/>
              <a:t>y por qué </a:t>
            </a:r>
            <a:r>
              <a:rPr lang="es-ES_tradnl" dirty="0" smtClean="0"/>
              <a:t>ocurrió́</a:t>
            </a:r>
            <a:r>
              <a:rPr lang="es-ES_tradnl" dirty="0"/>
              <a:t>. </a:t>
            </a:r>
            <a:endParaRPr lang="es-ES_tradnl" dirty="0" smtClean="0"/>
          </a:p>
          <a:p>
            <a:pPr algn="just"/>
            <a:endParaRPr lang="es-ES_tradnl" dirty="0"/>
          </a:p>
          <a:p>
            <a:endParaRPr lang="es-ES" dirty="0">
              <a:solidFill>
                <a:srgbClr val="FF0000"/>
              </a:solidFill>
            </a:endParaRPr>
          </a:p>
        </p:txBody>
      </p:sp>
      <p:pic>
        <p:nvPicPr>
          <p:cNvPr id="4" name="Imagen 3"/>
          <p:cNvPicPr>
            <a:picLocks noChangeAspect="1"/>
          </p:cNvPicPr>
          <p:nvPr/>
        </p:nvPicPr>
        <p:blipFill>
          <a:blip r:embed="rId2" cstate="print"/>
          <a:stretch>
            <a:fillRect/>
          </a:stretch>
        </p:blipFill>
        <p:spPr>
          <a:xfrm>
            <a:off x="6732240" y="260648"/>
            <a:ext cx="1887548" cy="1104280"/>
          </a:xfrm>
          <a:prstGeom prst="rect">
            <a:avLst/>
          </a:prstGeom>
        </p:spPr>
      </p:pic>
    </p:spTree>
    <p:extLst>
      <p:ext uri="{BB962C8B-B14F-4D97-AF65-F5344CB8AC3E}">
        <p14:creationId xmlns:p14="http://schemas.microsoft.com/office/powerpoint/2010/main" val="56867781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400" b="1" dirty="0" smtClean="0">
                <a:solidFill>
                  <a:srgbClr val="FF0000"/>
                </a:solidFill>
                <a:latin typeface="Arial" pitchFamily="34" charset="0"/>
                <a:cs typeface="Arial" pitchFamily="34" charset="0"/>
              </a:rPr>
              <a:t>PUBLICIDAD:</a:t>
            </a:r>
            <a:endParaRPr lang="es-ES" sz="24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fontScale="92500" lnSpcReduction="10000"/>
          </a:bodyPr>
          <a:lstStyle/>
          <a:p>
            <a:pPr algn="just"/>
            <a:r>
              <a:rPr lang="es-ES_tradnl" dirty="0" smtClean="0"/>
              <a:t>Constituye </a:t>
            </a:r>
            <a:r>
              <a:rPr lang="es-ES_tradnl" dirty="0"/>
              <a:t>un instrumento de control de la función judicial y de la actividad de los sujetos procesales que intervienen en las audiencias, propiciando el acercamiento de los gobernados a la </a:t>
            </a:r>
            <a:r>
              <a:rPr lang="es-ES_tradnl" dirty="0" smtClean="0"/>
              <a:t>actuación </a:t>
            </a:r>
            <a:r>
              <a:rPr lang="es-ES_tradnl" dirty="0"/>
              <a:t>desplegada por los </a:t>
            </a:r>
            <a:r>
              <a:rPr lang="es-ES_tradnl" dirty="0" smtClean="0"/>
              <a:t>órganos </a:t>
            </a:r>
            <a:r>
              <a:rPr lang="es-ES_tradnl" dirty="0"/>
              <a:t>del Estado, a fin de </a:t>
            </a:r>
            <a:r>
              <a:rPr lang="es-ES_tradnl" dirty="0">
                <a:solidFill>
                  <a:srgbClr val="FF0000"/>
                </a:solidFill>
              </a:rPr>
              <a:t>constatar la observancia de las normas del debido proceso en el juicio</a:t>
            </a:r>
            <a:r>
              <a:rPr lang="es-ES_tradnl" dirty="0"/>
              <a:t>, la </a:t>
            </a:r>
            <a:r>
              <a:rPr lang="es-ES_tradnl" dirty="0" smtClean="0"/>
              <a:t>sujeción </a:t>
            </a:r>
            <a:r>
              <a:rPr lang="es-ES_tradnl" dirty="0"/>
              <a:t>del Ministerio </a:t>
            </a:r>
            <a:r>
              <a:rPr lang="es-ES_tradnl" dirty="0" smtClean="0"/>
              <a:t>Público </a:t>
            </a:r>
            <a:r>
              <a:rPr lang="es-ES_tradnl" dirty="0"/>
              <a:t>a los principios de </a:t>
            </a:r>
            <a:r>
              <a:rPr lang="es-ES_tradnl" dirty="0">
                <a:solidFill>
                  <a:srgbClr val="FF0000"/>
                </a:solidFill>
              </a:rPr>
              <a:t>legalidad, objetividad y lealtad procesal </a:t>
            </a:r>
            <a:r>
              <a:rPr lang="es-ES_tradnl" dirty="0"/>
              <a:t>desde el </a:t>
            </a:r>
            <a:r>
              <a:rPr lang="es-ES_tradnl" dirty="0" smtClean="0"/>
              <a:t>instante </a:t>
            </a:r>
            <a:r>
              <a:rPr lang="es-ES_tradnl" dirty="0"/>
              <a:t>mismo en que formula su </a:t>
            </a:r>
            <a:r>
              <a:rPr lang="es-ES_tradnl" dirty="0" smtClean="0"/>
              <a:t>imputación </a:t>
            </a:r>
            <a:r>
              <a:rPr lang="es-ES_tradnl" dirty="0"/>
              <a:t>inicial, </a:t>
            </a:r>
            <a:r>
              <a:rPr lang="es-ES_tradnl" dirty="0" smtClean="0"/>
              <a:t>así </a:t>
            </a:r>
            <a:r>
              <a:rPr lang="es-ES_tradnl" dirty="0"/>
              <a:t>como el pleno ejercicio de la </a:t>
            </a:r>
            <a:r>
              <a:rPr lang="es-ES_tradnl" dirty="0">
                <a:solidFill>
                  <a:srgbClr val="FF0000"/>
                </a:solidFill>
              </a:rPr>
              <a:t>defensa </a:t>
            </a:r>
            <a:r>
              <a:rPr lang="es-ES_tradnl" dirty="0" smtClean="0">
                <a:solidFill>
                  <a:srgbClr val="FF0000"/>
                </a:solidFill>
              </a:rPr>
              <a:t>técnica </a:t>
            </a:r>
            <a:r>
              <a:rPr lang="es-ES_tradnl" dirty="0"/>
              <a:t>en favor del imputado.</a:t>
            </a:r>
          </a:p>
          <a:p>
            <a:pPr algn="just"/>
            <a:endParaRPr lang="es-ES_tradnl" dirty="0"/>
          </a:p>
          <a:p>
            <a:endParaRPr lang="es-ES" dirty="0">
              <a:solidFill>
                <a:srgbClr val="FF0000"/>
              </a:solidFill>
            </a:endParaRPr>
          </a:p>
        </p:txBody>
      </p:sp>
    </p:spTree>
    <p:extLst>
      <p:ext uri="{BB962C8B-B14F-4D97-AF65-F5344CB8AC3E}">
        <p14:creationId xmlns:p14="http://schemas.microsoft.com/office/powerpoint/2010/main" val="254132135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sz="2400" b="1" dirty="0" smtClean="0">
                <a:solidFill>
                  <a:srgbClr val="FF0000"/>
                </a:solidFill>
                <a:latin typeface="Arial" pitchFamily="34" charset="0"/>
                <a:cs typeface="Arial" pitchFamily="34" charset="0"/>
              </a:rPr>
              <a:t>EXCEPCIONES AL PRINCIPIO DE PUBLICIDAD: </a:t>
            </a:r>
            <a:endParaRPr lang="es-ES_tradnl" sz="24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lnSpcReduction="10000"/>
          </a:bodyPr>
          <a:lstStyle/>
          <a:p>
            <a:pPr algn="just"/>
            <a:r>
              <a:rPr lang="es-ES_tradnl" dirty="0" smtClean="0"/>
              <a:t>Cuando </a:t>
            </a:r>
            <a:r>
              <a:rPr lang="es-ES_tradnl" dirty="0"/>
              <a:t>afecte el </a:t>
            </a:r>
            <a:r>
              <a:rPr lang="es-ES_tradnl" dirty="0">
                <a:solidFill>
                  <a:srgbClr val="FF0000"/>
                </a:solidFill>
              </a:rPr>
              <a:t>pudor o la vida privada </a:t>
            </a:r>
            <a:r>
              <a:rPr lang="es-ES_tradnl" dirty="0"/>
              <a:t>de alguna de las partes o de alguna persona citada para participar en </a:t>
            </a:r>
            <a:r>
              <a:rPr lang="es-ES_tradnl" dirty="0" smtClean="0"/>
              <a:t>él. </a:t>
            </a:r>
            <a:endParaRPr lang="es-ES_tradnl" dirty="0"/>
          </a:p>
          <a:p>
            <a:pPr algn="just"/>
            <a:r>
              <a:rPr lang="es-ES_tradnl" dirty="0" smtClean="0"/>
              <a:t>Cuando </a:t>
            </a:r>
            <a:r>
              <a:rPr lang="es-ES_tradnl" dirty="0">
                <a:solidFill>
                  <a:srgbClr val="FF0000"/>
                </a:solidFill>
              </a:rPr>
              <a:t>perturbe gravemente la seguridad </a:t>
            </a:r>
            <a:r>
              <a:rPr lang="es-ES_tradnl" dirty="0"/>
              <a:t>del Estado o las buenas costumbres. </a:t>
            </a:r>
          </a:p>
          <a:p>
            <a:pPr algn="just"/>
            <a:r>
              <a:rPr lang="es-ES_tradnl" dirty="0" smtClean="0"/>
              <a:t>Cuando </a:t>
            </a:r>
            <a:r>
              <a:rPr lang="es-ES_tradnl" dirty="0">
                <a:solidFill>
                  <a:srgbClr val="FF0000"/>
                </a:solidFill>
              </a:rPr>
              <a:t>peligre un secreto oficial, particular, comercial o industrial</a:t>
            </a:r>
            <a:r>
              <a:rPr lang="es-ES_tradnl" dirty="0"/>
              <a:t>, cuya </a:t>
            </a:r>
            <a:r>
              <a:rPr lang="es-ES_tradnl" dirty="0" smtClean="0"/>
              <a:t>revelación </a:t>
            </a:r>
            <a:r>
              <a:rPr lang="es-ES_tradnl" dirty="0"/>
              <a:t>indebida sea punible. </a:t>
            </a:r>
          </a:p>
          <a:p>
            <a:pPr algn="just"/>
            <a:r>
              <a:rPr lang="es-ES_tradnl" dirty="0" smtClean="0"/>
              <a:t>Cuando </a:t>
            </a:r>
            <a:r>
              <a:rPr lang="es-ES_tradnl" dirty="0">
                <a:solidFill>
                  <a:srgbClr val="FF0000"/>
                </a:solidFill>
              </a:rPr>
              <a:t>declare un menor de edad </a:t>
            </a:r>
            <a:r>
              <a:rPr lang="es-ES_tradnl" dirty="0"/>
              <a:t>y el tribunal considere inconveniente la publicidad. </a:t>
            </a:r>
          </a:p>
          <a:p>
            <a:pPr algn="just"/>
            <a:endParaRPr lang="es-ES_tradnl" dirty="0"/>
          </a:p>
          <a:p>
            <a:endParaRPr lang="es-ES" dirty="0">
              <a:solidFill>
                <a:srgbClr val="FF0000"/>
              </a:solidFill>
            </a:endParaRPr>
          </a:p>
        </p:txBody>
      </p:sp>
    </p:spTree>
    <p:extLst>
      <p:ext uri="{BB962C8B-B14F-4D97-AF65-F5344CB8AC3E}">
        <p14:creationId xmlns:p14="http://schemas.microsoft.com/office/powerpoint/2010/main" val="25057393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800" b="1" dirty="0">
                <a:solidFill>
                  <a:srgbClr val="FF0000"/>
                </a:solidFill>
                <a:latin typeface="Arial" pitchFamily="34" charset="0"/>
                <a:cs typeface="Arial" pitchFamily="34" charset="0"/>
              </a:rPr>
              <a:t>DEFENSA E IGUALDAD ENTRE LAS </a:t>
            </a:r>
            <a:r>
              <a:rPr lang="es-ES" sz="2800" b="1" dirty="0" smtClean="0">
                <a:solidFill>
                  <a:srgbClr val="FF0000"/>
                </a:solidFill>
                <a:latin typeface="Arial" pitchFamily="34" charset="0"/>
                <a:cs typeface="Arial" pitchFamily="34" charset="0"/>
              </a:rPr>
              <a:t>PARTES:</a:t>
            </a:r>
            <a:endParaRPr lang="es-ES" sz="28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fontScale="92500" lnSpcReduction="10000"/>
          </a:bodyPr>
          <a:lstStyle/>
          <a:p>
            <a:pPr algn="just"/>
            <a:r>
              <a:rPr lang="es-ES_tradnl" dirty="0" smtClean="0"/>
              <a:t>Servir </a:t>
            </a:r>
            <a:r>
              <a:rPr lang="es-ES_tradnl" dirty="0"/>
              <a:t>de </a:t>
            </a:r>
            <a:r>
              <a:rPr lang="es-ES_tradnl" dirty="0">
                <a:solidFill>
                  <a:srgbClr val="FF0000"/>
                </a:solidFill>
              </a:rPr>
              <a:t>contrapeso de la </a:t>
            </a:r>
            <a:r>
              <a:rPr lang="es-ES_tradnl" dirty="0" smtClean="0">
                <a:solidFill>
                  <a:srgbClr val="FF0000"/>
                </a:solidFill>
              </a:rPr>
              <a:t>imputación </a:t>
            </a:r>
            <a:r>
              <a:rPr lang="es-ES_tradnl" dirty="0"/>
              <a:t>y su </a:t>
            </a:r>
            <a:r>
              <a:rPr lang="es-ES_tradnl" dirty="0" smtClean="0"/>
              <a:t>misión última </a:t>
            </a:r>
            <a:r>
              <a:rPr lang="es-ES_tradnl" dirty="0"/>
              <a:t>es tratar de desvirtuar la base de </a:t>
            </a:r>
            <a:r>
              <a:rPr lang="es-ES_tradnl" dirty="0" smtClean="0"/>
              <a:t>ésta </a:t>
            </a:r>
            <a:r>
              <a:rPr lang="es-ES_tradnl" dirty="0"/>
              <a:t>y destruirla o disminuirla. </a:t>
            </a:r>
          </a:p>
          <a:p>
            <a:pPr marL="0" indent="0" algn="just">
              <a:buNone/>
            </a:pPr>
            <a:endParaRPr lang="es-ES_tradnl" dirty="0" smtClean="0"/>
          </a:p>
          <a:p>
            <a:pPr algn="just"/>
            <a:r>
              <a:rPr lang="es-ES_tradnl" dirty="0" smtClean="0"/>
              <a:t>En </a:t>
            </a:r>
            <a:r>
              <a:rPr lang="es-ES_tradnl" dirty="0"/>
              <a:t>cuanto a la igualdad de las partes, </a:t>
            </a:r>
            <a:r>
              <a:rPr lang="es-ES_tradnl" dirty="0" smtClean="0"/>
              <a:t>significa </a:t>
            </a:r>
            <a:r>
              <a:rPr lang="es-ES_tradnl" dirty="0"/>
              <a:t>mantener el equilibrio entre el poder coercitivo de la vindicta </a:t>
            </a:r>
            <a:r>
              <a:rPr lang="es-ES_tradnl" dirty="0" smtClean="0"/>
              <a:t>pública </a:t>
            </a:r>
            <a:r>
              <a:rPr lang="es-ES_tradnl" dirty="0"/>
              <a:t>y el derecho de la defensa del acusado, algunos le llaman la </a:t>
            </a:r>
            <a:r>
              <a:rPr lang="es-ES_tradnl" dirty="0">
                <a:solidFill>
                  <a:srgbClr val="FF0000"/>
                </a:solidFill>
              </a:rPr>
              <a:t>“igualdad de armas”, </a:t>
            </a:r>
            <a:r>
              <a:rPr lang="es-ES_tradnl" dirty="0"/>
              <a:t>lo que debe reflejarse, en concreto, en el respeto del acceso del acusado a su defensor en las oportunidades establecidas en la </a:t>
            </a:r>
            <a:r>
              <a:rPr lang="es-ES_tradnl" dirty="0" smtClean="0"/>
              <a:t>ley.</a:t>
            </a:r>
            <a:endParaRPr lang="es-ES_tradnl" dirty="0"/>
          </a:p>
        </p:txBody>
      </p:sp>
      <p:pic>
        <p:nvPicPr>
          <p:cNvPr id="4" name="Imagen 3"/>
          <p:cNvPicPr>
            <a:picLocks noChangeAspect="1"/>
          </p:cNvPicPr>
          <p:nvPr/>
        </p:nvPicPr>
        <p:blipFill>
          <a:blip r:embed="rId2" cstate="print"/>
          <a:stretch>
            <a:fillRect/>
          </a:stretch>
        </p:blipFill>
        <p:spPr>
          <a:xfrm>
            <a:off x="7740352" y="2420888"/>
            <a:ext cx="1643998" cy="1094006"/>
          </a:xfrm>
          <a:prstGeom prst="rect">
            <a:avLst/>
          </a:prstGeom>
        </p:spPr>
      </p:pic>
    </p:spTree>
    <p:extLst>
      <p:ext uri="{BB962C8B-B14F-4D97-AF65-F5344CB8AC3E}">
        <p14:creationId xmlns:p14="http://schemas.microsoft.com/office/powerpoint/2010/main" val="53905904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400" b="1" dirty="0">
                <a:solidFill>
                  <a:srgbClr val="FF0000"/>
                </a:solidFill>
                <a:latin typeface="Arial" pitchFamily="34" charset="0"/>
                <a:cs typeface="Arial" pitchFamily="34" charset="0"/>
              </a:rPr>
              <a:t>CONCENTRACIÓN Y </a:t>
            </a:r>
            <a:r>
              <a:rPr lang="es-ES" sz="2400" b="1" dirty="0" smtClean="0">
                <a:solidFill>
                  <a:srgbClr val="FF0000"/>
                </a:solidFill>
                <a:latin typeface="Arial" pitchFamily="34" charset="0"/>
                <a:cs typeface="Arial" pitchFamily="34" charset="0"/>
              </a:rPr>
              <a:t>CONTINUIDAD:</a:t>
            </a:r>
            <a:endParaRPr lang="es-ES" sz="24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a:bodyPr>
          <a:lstStyle/>
          <a:p>
            <a:pPr algn="just"/>
            <a:r>
              <a:rPr lang="es-ES_tradnl" dirty="0"/>
              <a:t>El principio de </a:t>
            </a:r>
            <a:r>
              <a:rPr lang="es-ES_tradnl" dirty="0" smtClean="0">
                <a:solidFill>
                  <a:srgbClr val="FF0000"/>
                </a:solidFill>
              </a:rPr>
              <a:t>concentración</a:t>
            </a:r>
            <a:r>
              <a:rPr lang="es-ES_tradnl" dirty="0" smtClean="0"/>
              <a:t> </a:t>
            </a:r>
            <a:r>
              <a:rPr lang="es-ES_tradnl" dirty="0"/>
              <a:t>en la fase de Juicio Oral y </a:t>
            </a:r>
            <a:r>
              <a:rPr lang="es-ES_tradnl" dirty="0" smtClean="0"/>
              <a:t>Público </a:t>
            </a:r>
            <a:r>
              <a:rPr lang="es-ES_tradnl" dirty="0"/>
              <a:t>se caracteriza porque durante su </a:t>
            </a:r>
            <a:r>
              <a:rPr lang="es-ES_tradnl" dirty="0" smtClean="0"/>
              <a:t>realización </a:t>
            </a:r>
            <a:r>
              <a:rPr lang="es-ES_tradnl" dirty="0"/>
              <a:t>se condensan </a:t>
            </a:r>
            <a:r>
              <a:rPr lang="es-ES_tradnl" b="1" dirty="0"/>
              <a:t>en un </a:t>
            </a:r>
            <a:r>
              <a:rPr lang="es-ES_tradnl" b="1" dirty="0" smtClean="0"/>
              <a:t>sólo </a:t>
            </a:r>
            <a:r>
              <a:rPr lang="es-ES_tradnl" b="1" dirty="0"/>
              <a:t>acto los alegatos iniciales de las partes, la </a:t>
            </a:r>
            <a:r>
              <a:rPr lang="es-ES_tradnl" b="1" dirty="0" smtClean="0"/>
              <a:t>práctica </a:t>
            </a:r>
            <a:r>
              <a:rPr lang="es-ES_tradnl" b="1" dirty="0"/>
              <a:t>o </a:t>
            </a:r>
            <a:r>
              <a:rPr lang="es-ES_tradnl" b="1" dirty="0" smtClean="0"/>
              <a:t>evacuación </a:t>
            </a:r>
            <a:r>
              <a:rPr lang="es-ES_tradnl" b="1" dirty="0"/>
              <a:t>de las pruebas y los informes conclusivos de los intervinientes</a:t>
            </a:r>
            <a:r>
              <a:rPr lang="es-ES_tradnl" dirty="0"/>
              <a:t>, lo cual contribuye a la celeridad procesal; y la </a:t>
            </a:r>
            <a:r>
              <a:rPr lang="es-ES_tradnl" dirty="0">
                <a:solidFill>
                  <a:srgbClr val="FF0000"/>
                </a:solidFill>
              </a:rPr>
              <a:t>continuidad</a:t>
            </a:r>
            <a:r>
              <a:rPr lang="es-ES_tradnl" dirty="0"/>
              <a:t>, nos refiere a que la audiencia en que se desahogue el juicio, sea de </a:t>
            </a:r>
            <a:r>
              <a:rPr lang="es-ES_tradnl" dirty="0">
                <a:solidFill>
                  <a:srgbClr val="FF0000"/>
                </a:solidFill>
              </a:rPr>
              <a:t>forma continua y sin interrupciones </a:t>
            </a:r>
            <a:r>
              <a:rPr lang="es-ES_tradnl" dirty="0"/>
              <a:t>o aplazamientos. </a:t>
            </a:r>
          </a:p>
        </p:txBody>
      </p:sp>
    </p:spTree>
    <p:extLst>
      <p:ext uri="{BB962C8B-B14F-4D97-AF65-F5344CB8AC3E}">
        <p14:creationId xmlns:p14="http://schemas.microsoft.com/office/powerpoint/2010/main" val="28602131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764704"/>
            <a:ext cx="8229600" cy="5361459"/>
          </a:xfrm>
        </p:spPr>
        <p:txBody>
          <a:bodyPr>
            <a:normAutofit fontScale="47500" lnSpcReduction="20000"/>
          </a:bodyPr>
          <a:lstStyle/>
          <a:p>
            <a:pPr marL="0" indent="0" algn="just"/>
            <a:r>
              <a:rPr lang="es-MX" sz="4200" dirty="0" smtClean="0">
                <a:solidFill>
                  <a:schemeClr val="tx1"/>
                </a:solidFill>
                <a:latin typeface="Calibri" panose="020F0502020204030204" pitchFamily="34" charset="0"/>
              </a:rPr>
              <a:t> Los días 4, 5 y 6 de agosto de 2014, en la Coordinación de Posgrado en Derecho del CUCSH se llevaron a cabo los trabajos en donde se formularon los proyectos de innovación curricular que comprenden siete Diplomados dirigidos precisamente a la capacitación estratégica de los siete perfiles de operadores reconocidos con motivo del nuevo sistema de justicia penal acusatorio adversarial, que viene implementándose en toda la República Mexicana, a partir de las reformas constitucionales de 2008 y que es producto del análisis curricular que llevó a cabo el grupo de:</a:t>
            </a:r>
          </a:p>
          <a:p>
            <a:pPr marL="0" lvl="0" indent="0" algn="just">
              <a:buNone/>
            </a:pPr>
            <a:endParaRPr lang="es-MX" sz="4200" dirty="0">
              <a:solidFill>
                <a:schemeClr val="tx1"/>
              </a:solidFill>
              <a:latin typeface="Calibri" panose="020F0502020204030204" pitchFamily="34" charset="0"/>
            </a:endParaRPr>
          </a:p>
          <a:p>
            <a:r>
              <a:rPr lang="es-MX" sz="4200" dirty="0" smtClean="0">
                <a:solidFill>
                  <a:schemeClr val="tx1"/>
                </a:solidFill>
                <a:latin typeface="Calibri" panose="020F0502020204030204" pitchFamily="34" charset="0"/>
              </a:rPr>
              <a:t>Académicos de </a:t>
            </a:r>
            <a:r>
              <a:rPr lang="es-MX" sz="4200" dirty="0">
                <a:solidFill>
                  <a:schemeClr val="tx1"/>
                </a:solidFill>
                <a:latin typeface="Calibri" panose="020F0502020204030204" pitchFamily="34" charset="0"/>
              </a:rPr>
              <a:t>la Universidad de </a:t>
            </a:r>
            <a:r>
              <a:rPr lang="es-MX" sz="4200" dirty="0" smtClean="0">
                <a:solidFill>
                  <a:schemeClr val="tx1"/>
                </a:solidFill>
                <a:latin typeface="Calibri" panose="020F0502020204030204" pitchFamily="34" charset="0"/>
              </a:rPr>
              <a:t>Guadalajara</a:t>
            </a:r>
            <a:r>
              <a:rPr lang="es-MX" sz="4200" dirty="0" smtClean="0">
                <a:latin typeface="Calibri" panose="020F0502020204030204" pitchFamily="34" charset="0"/>
              </a:rPr>
              <a:t>.</a:t>
            </a:r>
            <a:endParaRPr lang="es-MX" sz="4200" dirty="0">
              <a:solidFill>
                <a:schemeClr val="tx1"/>
              </a:solidFill>
              <a:latin typeface="Calibri" panose="020F0502020204030204" pitchFamily="34" charset="0"/>
            </a:endParaRPr>
          </a:p>
          <a:p>
            <a:pPr lvl="0"/>
            <a:r>
              <a:rPr lang="es-MX" sz="4200" dirty="0" smtClean="0">
                <a:solidFill>
                  <a:schemeClr val="tx1"/>
                </a:solidFill>
                <a:latin typeface="Calibri" panose="020F0502020204030204" pitchFamily="34" charset="0"/>
              </a:rPr>
              <a:t>Servidores públicos de:</a:t>
            </a:r>
          </a:p>
          <a:p>
            <a:pPr lvl="0"/>
            <a:endParaRPr lang="es-MX" sz="4200" dirty="0">
              <a:solidFill>
                <a:schemeClr val="tx1"/>
              </a:solidFill>
              <a:latin typeface="Calibri" panose="020F0502020204030204" pitchFamily="34" charset="0"/>
            </a:endParaRPr>
          </a:p>
          <a:p>
            <a:pPr lvl="2"/>
            <a:r>
              <a:rPr lang="es-MX" sz="4200" dirty="0">
                <a:solidFill>
                  <a:schemeClr val="tx1"/>
                </a:solidFill>
                <a:latin typeface="Calibri" panose="020F0502020204030204" pitchFamily="34" charset="0"/>
              </a:rPr>
              <a:t>Poder Judicial del Estado de Jalisco (Supremo Tribunal de Justicia, Consejo de la Judicatura, e Instituto de Justicia Alternativa), </a:t>
            </a:r>
          </a:p>
          <a:p>
            <a:pPr lvl="2"/>
            <a:r>
              <a:rPr lang="es-MX" sz="4200" dirty="0">
                <a:solidFill>
                  <a:schemeClr val="tx1"/>
                </a:solidFill>
                <a:latin typeface="Calibri" panose="020F0502020204030204" pitchFamily="34" charset="0"/>
              </a:rPr>
              <a:t>Procuraduría Social, </a:t>
            </a:r>
            <a:endParaRPr lang="es-MX" sz="4200" dirty="0" smtClean="0">
              <a:solidFill>
                <a:schemeClr val="tx1"/>
              </a:solidFill>
              <a:latin typeface="Calibri" panose="020F0502020204030204" pitchFamily="34" charset="0"/>
            </a:endParaRPr>
          </a:p>
          <a:p>
            <a:pPr lvl="2"/>
            <a:r>
              <a:rPr lang="es-MX" sz="4200" dirty="0" smtClean="0">
                <a:latin typeface="Calibri" panose="020F0502020204030204" pitchFamily="34" charset="0"/>
              </a:rPr>
              <a:t>Fiscalía Central,</a:t>
            </a:r>
            <a:endParaRPr lang="es-MX" sz="4200" dirty="0">
              <a:solidFill>
                <a:schemeClr val="tx1"/>
              </a:solidFill>
              <a:latin typeface="Calibri" panose="020F0502020204030204" pitchFamily="34" charset="0"/>
            </a:endParaRPr>
          </a:p>
          <a:p>
            <a:pPr lvl="2"/>
            <a:r>
              <a:rPr lang="es-MX" sz="4200" dirty="0">
                <a:solidFill>
                  <a:schemeClr val="tx1"/>
                </a:solidFill>
                <a:latin typeface="Calibri" panose="020F0502020204030204" pitchFamily="34" charset="0"/>
              </a:rPr>
              <a:t>Fiscalía de Reinserción Social</a:t>
            </a:r>
            <a:r>
              <a:rPr lang="es-MX" sz="4200" dirty="0" smtClean="0">
                <a:solidFill>
                  <a:schemeClr val="tx1"/>
                </a:solidFill>
                <a:latin typeface="Calibri" panose="020F0502020204030204" pitchFamily="34" charset="0"/>
              </a:rPr>
              <a:t>,</a:t>
            </a:r>
            <a:endParaRPr lang="es-MX" sz="4200" dirty="0">
              <a:solidFill>
                <a:schemeClr val="tx1"/>
              </a:solidFill>
              <a:latin typeface="Calibri" panose="020F0502020204030204" pitchFamily="34" charset="0"/>
            </a:endParaRPr>
          </a:p>
          <a:p>
            <a:pPr lvl="2"/>
            <a:r>
              <a:rPr lang="es-MX" sz="4200" dirty="0">
                <a:solidFill>
                  <a:schemeClr val="tx1"/>
                </a:solidFill>
                <a:latin typeface="Calibri" panose="020F0502020204030204" pitchFamily="34" charset="0"/>
              </a:rPr>
              <a:t>Instituto Jalisciense de Ciencias </a:t>
            </a:r>
            <a:r>
              <a:rPr lang="es-MX" sz="4200" dirty="0" smtClean="0">
                <a:solidFill>
                  <a:schemeClr val="tx1"/>
                </a:solidFill>
                <a:latin typeface="Calibri" panose="020F0502020204030204" pitchFamily="34" charset="0"/>
              </a:rPr>
              <a:t>Forenses</a:t>
            </a:r>
            <a:r>
              <a:rPr lang="es-MX" sz="4200" dirty="0" smtClean="0">
                <a:latin typeface="Calibri" panose="020F0502020204030204" pitchFamily="34" charset="0"/>
              </a:rPr>
              <a:t>, y</a:t>
            </a:r>
          </a:p>
          <a:p>
            <a:pPr lvl="2"/>
            <a:r>
              <a:rPr lang="es-MX" sz="4200" dirty="0" smtClean="0">
                <a:solidFill>
                  <a:schemeClr val="tx1"/>
                </a:solidFill>
                <a:latin typeface="Calibri" panose="020F0502020204030204" pitchFamily="34" charset="0"/>
              </a:rPr>
              <a:t>Consejo Estatal de Seguridad Pública.</a:t>
            </a:r>
            <a:endParaRPr lang="es-MX" sz="4200" dirty="0">
              <a:solidFill>
                <a:schemeClr val="tx1"/>
              </a:solidFill>
              <a:latin typeface="Calibri" panose="020F0502020204030204" pitchFamily="34" charset="0"/>
            </a:endParaRPr>
          </a:p>
          <a:p>
            <a:pPr marL="0" indent="0">
              <a:buNone/>
            </a:pPr>
            <a:endParaRPr lang="es-ES" dirty="0"/>
          </a:p>
        </p:txBody>
      </p:sp>
    </p:spTree>
    <p:extLst>
      <p:ext uri="{BB962C8B-B14F-4D97-AF65-F5344CB8AC3E}">
        <p14:creationId xmlns:p14="http://schemas.microsoft.com/office/powerpoint/2010/main" val="1766781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800" b="1" dirty="0" smtClean="0">
                <a:solidFill>
                  <a:srgbClr val="FF0000"/>
                </a:solidFill>
                <a:latin typeface="Arial" pitchFamily="34" charset="0"/>
                <a:cs typeface="Arial" pitchFamily="34" charset="0"/>
              </a:rPr>
              <a:t>INMEDIACIÓN:</a:t>
            </a:r>
            <a:endParaRPr lang="es-ES" sz="28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fontScale="85000" lnSpcReduction="20000"/>
          </a:bodyPr>
          <a:lstStyle/>
          <a:p>
            <a:pPr algn="just"/>
            <a:r>
              <a:rPr lang="es-ES_tradnl" dirty="0" smtClean="0"/>
              <a:t>Implica </a:t>
            </a:r>
            <a:r>
              <a:rPr lang="es-ES_tradnl" dirty="0"/>
              <a:t>que los jueces deben </a:t>
            </a:r>
            <a:r>
              <a:rPr lang="es-ES_tradnl" dirty="0">
                <a:solidFill>
                  <a:srgbClr val="FF0000"/>
                </a:solidFill>
              </a:rPr>
              <a:t>escuchar los argumentos </a:t>
            </a:r>
            <a:r>
              <a:rPr lang="es-ES_tradnl" dirty="0"/>
              <a:t>de las partes y </a:t>
            </a:r>
            <a:r>
              <a:rPr lang="es-ES_tradnl" dirty="0">
                <a:solidFill>
                  <a:srgbClr val="FF0000"/>
                </a:solidFill>
              </a:rPr>
              <a:t>presenciar la </a:t>
            </a:r>
            <a:r>
              <a:rPr lang="es-ES_tradnl" dirty="0" smtClean="0">
                <a:solidFill>
                  <a:srgbClr val="FF0000"/>
                </a:solidFill>
              </a:rPr>
              <a:t>práctica </a:t>
            </a:r>
            <a:r>
              <a:rPr lang="es-ES_tradnl" dirty="0"/>
              <a:t>de la prueba</a:t>
            </a:r>
            <a:r>
              <a:rPr lang="es-ES_tradnl" dirty="0" smtClean="0"/>
              <a:t>.</a:t>
            </a:r>
          </a:p>
          <a:p>
            <a:pPr marL="0" indent="0" algn="just">
              <a:buNone/>
            </a:pPr>
            <a:endParaRPr lang="es-ES_tradnl" dirty="0"/>
          </a:p>
          <a:p>
            <a:pPr algn="just"/>
            <a:r>
              <a:rPr lang="es-ES_tradnl" dirty="0"/>
              <a:t>El juicio oral responde de manera total al principio de </a:t>
            </a:r>
            <a:r>
              <a:rPr lang="es-ES_tradnl" dirty="0" smtClean="0"/>
              <a:t>inmediación, </a:t>
            </a:r>
            <a:r>
              <a:rPr lang="es-ES_tradnl" dirty="0"/>
              <a:t>pues </a:t>
            </a:r>
            <a:r>
              <a:rPr lang="es-ES_tradnl" dirty="0" smtClean="0"/>
              <a:t>el juzgador tiene </a:t>
            </a:r>
            <a:r>
              <a:rPr lang="es-ES_tradnl" dirty="0"/>
              <a:t>que </a:t>
            </a:r>
            <a:r>
              <a:rPr lang="es-ES_tradnl" dirty="0">
                <a:solidFill>
                  <a:srgbClr val="FF0000"/>
                </a:solidFill>
              </a:rPr>
              <a:t>escuchar de viva voz los alegatos de las partes, presenciar la </a:t>
            </a:r>
            <a:r>
              <a:rPr lang="es-ES_tradnl" dirty="0" smtClean="0">
                <a:solidFill>
                  <a:srgbClr val="FF0000"/>
                </a:solidFill>
              </a:rPr>
              <a:t>práctica </a:t>
            </a:r>
            <a:r>
              <a:rPr lang="es-ES_tradnl" dirty="0">
                <a:solidFill>
                  <a:srgbClr val="FF0000"/>
                </a:solidFill>
              </a:rPr>
              <a:t>de las pruebas en la audiencia y decidir el caso. </a:t>
            </a:r>
            <a:r>
              <a:rPr lang="es-ES_tradnl" dirty="0"/>
              <a:t>Por eso los jueces que deben decidir en un juicio oral tienen que ser los mismos que han presenciado el debate en todas sus sesiones, so pena de nulidad en caso contrario. Esta </a:t>
            </a:r>
            <a:r>
              <a:rPr lang="es-ES_tradnl" dirty="0" smtClean="0"/>
              <a:t>manifestación </a:t>
            </a:r>
            <a:r>
              <a:rPr lang="es-ES_tradnl" dirty="0"/>
              <a:t>de la </a:t>
            </a:r>
            <a:r>
              <a:rPr lang="es-ES_tradnl" dirty="0" smtClean="0"/>
              <a:t>inmediación </a:t>
            </a:r>
            <a:r>
              <a:rPr lang="es-ES_tradnl" dirty="0"/>
              <a:t>ha sido elevada a la </a:t>
            </a:r>
            <a:r>
              <a:rPr lang="es-ES_tradnl" dirty="0" smtClean="0"/>
              <a:t>categoría </a:t>
            </a:r>
            <a:r>
              <a:rPr lang="es-ES_tradnl" dirty="0"/>
              <a:t>de principio independiente por algunos autores bajo el nombre de </a:t>
            </a:r>
            <a:r>
              <a:rPr lang="es-ES_tradnl" dirty="0">
                <a:solidFill>
                  <a:srgbClr val="FF0000"/>
                </a:solidFill>
              </a:rPr>
              <a:t>“</a:t>
            </a:r>
            <a:r>
              <a:rPr lang="es-ES_tradnl" i="1" dirty="0">
                <a:solidFill>
                  <a:srgbClr val="FF0000"/>
                </a:solidFill>
              </a:rPr>
              <a:t>principio de la identidad </a:t>
            </a:r>
            <a:r>
              <a:rPr lang="es-ES_tradnl" i="1" dirty="0" smtClean="0">
                <a:solidFill>
                  <a:srgbClr val="FF0000"/>
                </a:solidFill>
              </a:rPr>
              <a:t>física </a:t>
            </a:r>
            <a:r>
              <a:rPr lang="es-ES_tradnl" i="1" dirty="0">
                <a:solidFill>
                  <a:srgbClr val="FF0000"/>
                </a:solidFill>
              </a:rPr>
              <a:t>del juzgador</a:t>
            </a:r>
            <a:r>
              <a:rPr lang="es-ES_tradnl" dirty="0">
                <a:solidFill>
                  <a:srgbClr val="FF0000"/>
                </a:solidFill>
              </a:rPr>
              <a:t>”. </a:t>
            </a:r>
          </a:p>
          <a:p>
            <a:pPr algn="just"/>
            <a:endParaRPr lang="es-ES_tradnl" dirty="0"/>
          </a:p>
        </p:txBody>
      </p:sp>
    </p:spTree>
    <p:extLst>
      <p:ext uri="{BB962C8B-B14F-4D97-AF65-F5344CB8AC3E}">
        <p14:creationId xmlns:p14="http://schemas.microsoft.com/office/powerpoint/2010/main" val="157146041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400" b="1" dirty="0" smtClean="0">
                <a:solidFill>
                  <a:srgbClr val="FF0000"/>
                </a:solidFill>
                <a:latin typeface="Arial" pitchFamily="34" charset="0"/>
                <a:cs typeface="Arial" pitchFamily="34" charset="0"/>
              </a:rPr>
              <a:t>INMEDIACIÓN:</a:t>
            </a:r>
            <a:endParaRPr lang="es-ES" sz="24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a:bodyPr>
          <a:lstStyle/>
          <a:p>
            <a:pPr algn="just"/>
            <a:r>
              <a:rPr lang="es-ES_tradnl" dirty="0" smtClean="0"/>
              <a:t>Este principio </a:t>
            </a:r>
            <a:r>
              <a:rPr lang="es-ES_tradnl" dirty="0"/>
              <a:t>es uno de los pilares esenciales de los procesos basados en la oralidad, ya que ambas categorías </a:t>
            </a:r>
            <a:r>
              <a:rPr lang="es-ES_tradnl" dirty="0" smtClean="0"/>
              <a:t>están íntimamente </a:t>
            </a:r>
            <a:r>
              <a:rPr lang="es-ES_tradnl" dirty="0"/>
              <a:t>ligadas en el juicio oral y se presuponen </a:t>
            </a:r>
            <a:r>
              <a:rPr lang="es-ES_tradnl" dirty="0" smtClean="0"/>
              <a:t>recíprocamente. </a:t>
            </a:r>
            <a:endParaRPr lang="es-ES_tradnl" dirty="0"/>
          </a:p>
          <a:p>
            <a:pPr algn="just"/>
            <a:endParaRPr lang="es-ES_tradnl" dirty="0"/>
          </a:p>
        </p:txBody>
      </p:sp>
    </p:spTree>
    <p:extLst>
      <p:ext uri="{BB962C8B-B14F-4D97-AF65-F5344CB8AC3E}">
        <p14:creationId xmlns:p14="http://schemas.microsoft.com/office/powerpoint/2010/main" val="12735867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2400" b="1" dirty="0" smtClean="0">
                <a:solidFill>
                  <a:srgbClr val="FF0000"/>
                </a:solidFill>
                <a:latin typeface="Arial" pitchFamily="34" charset="0"/>
                <a:cs typeface="Arial" pitchFamily="34" charset="0"/>
              </a:rPr>
              <a:t>CONTRADICCIÓN:</a:t>
            </a:r>
            <a:endParaRPr lang="es-ES" sz="24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301145" y="1600200"/>
            <a:ext cx="8385655" cy="5051569"/>
          </a:xfrm>
        </p:spPr>
        <p:txBody>
          <a:bodyPr>
            <a:normAutofit fontScale="85000" lnSpcReduction="20000"/>
          </a:bodyPr>
          <a:lstStyle/>
          <a:p>
            <a:pPr algn="just"/>
            <a:r>
              <a:rPr lang="es-ES_tradnl" dirty="0" smtClean="0"/>
              <a:t>Supone </a:t>
            </a:r>
            <a:r>
              <a:rPr lang="es-ES_tradnl" dirty="0"/>
              <a:t>que los actos procesales se realizan con </a:t>
            </a:r>
            <a:r>
              <a:rPr lang="es-ES_tradnl" dirty="0" smtClean="0">
                <a:solidFill>
                  <a:srgbClr val="FF0000"/>
                </a:solidFill>
              </a:rPr>
              <a:t>intervención </a:t>
            </a:r>
            <a:r>
              <a:rPr lang="es-ES_tradnl" dirty="0">
                <a:solidFill>
                  <a:srgbClr val="FF0000"/>
                </a:solidFill>
              </a:rPr>
              <a:t>de todas las partes </a:t>
            </a:r>
            <a:r>
              <a:rPr lang="es-ES_tradnl" dirty="0"/>
              <a:t>acreditadas en el proceso, las cuales pueden hacer </a:t>
            </a:r>
            <a:r>
              <a:rPr lang="es-ES_tradnl" dirty="0">
                <a:solidFill>
                  <a:srgbClr val="FF0000"/>
                </a:solidFill>
              </a:rPr>
              <a:t>alegaciones, oposiciones o pedimentos </a:t>
            </a:r>
            <a:r>
              <a:rPr lang="es-ES_tradnl" dirty="0"/>
              <a:t>en </a:t>
            </a:r>
            <a:r>
              <a:rPr lang="es-ES_tradnl" dirty="0" smtClean="0"/>
              <a:t>relación </a:t>
            </a:r>
            <a:r>
              <a:rPr lang="es-ES_tradnl" dirty="0"/>
              <a:t>con las diligencias de que se trate o sobre los alegatos o pedimentos de la contraparte. </a:t>
            </a:r>
            <a:endParaRPr lang="es-ES_tradnl" dirty="0" smtClean="0"/>
          </a:p>
          <a:p>
            <a:pPr marL="0" indent="0" algn="just">
              <a:buNone/>
            </a:pPr>
            <a:endParaRPr lang="es-ES_tradnl" dirty="0"/>
          </a:p>
          <a:p>
            <a:pPr algn="just"/>
            <a:r>
              <a:rPr lang="es-ES_tradnl" dirty="0" smtClean="0"/>
              <a:t>Este principio está </a:t>
            </a:r>
            <a:r>
              <a:rPr lang="es-ES_tradnl" dirty="0"/>
              <a:t>estrechamente ligado al principio de igualdad de partes, puesto que no puede concebirse su </a:t>
            </a:r>
            <a:r>
              <a:rPr lang="es-ES_tradnl" dirty="0" smtClean="0"/>
              <a:t>participación </a:t>
            </a:r>
            <a:r>
              <a:rPr lang="es-ES_tradnl" dirty="0"/>
              <a:t>en los actos procesales, sino sobre la base de una </a:t>
            </a:r>
            <a:r>
              <a:rPr lang="es-ES_tradnl" dirty="0">
                <a:solidFill>
                  <a:srgbClr val="FF0000"/>
                </a:solidFill>
              </a:rPr>
              <a:t>absoluta igualdad de oportunidades</a:t>
            </a:r>
            <a:r>
              <a:rPr lang="es-ES_tradnl" dirty="0"/>
              <a:t>, ya que lo contrario </a:t>
            </a:r>
            <a:r>
              <a:rPr lang="es-ES_tradnl" dirty="0" smtClean="0"/>
              <a:t>sería </a:t>
            </a:r>
            <a:r>
              <a:rPr lang="es-ES_tradnl" dirty="0"/>
              <a:t>lesivo al derecho a la defensa como </a:t>
            </a:r>
            <a:r>
              <a:rPr lang="es-ES_tradnl" dirty="0" smtClean="0"/>
              <a:t>expresión </a:t>
            </a:r>
            <a:r>
              <a:rPr lang="es-ES_tradnl" dirty="0"/>
              <a:t>suprema de legalidad del proceso. </a:t>
            </a:r>
          </a:p>
          <a:p>
            <a:pPr algn="just"/>
            <a:endParaRPr lang="es-ES_tradnl" dirty="0"/>
          </a:p>
        </p:txBody>
      </p:sp>
    </p:spTree>
    <p:extLst>
      <p:ext uri="{BB962C8B-B14F-4D97-AF65-F5344CB8AC3E}">
        <p14:creationId xmlns:p14="http://schemas.microsoft.com/office/powerpoint/2010/main" val="11379657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p:cNvPicPr>
            <a:picLocks noGrp="1" noChangeAspect="1"/>
          </p:cNvPicPr>
          <p:nvPr>
            <p:ph idx="1"/>
          </p:nvPr>
        </p:nvPicPr>
        <p:blipFill rotWithShape="1">
          <a:blip r:embed="rId2" cstate="print"/>
          <a:srcRect l="-22724" t="-20206" r="-48509" b="-33768"/>
          <a:stretch/>
        </p:blipFill>
        <p:spPr>
          <a:xfrm>
            <a:off x="-1810559" y="1592285"/>
            <a:ext cx="14646614" cy="5051425"/>
          </a:xfrm>
        </p:spPr>
      </p:pic>
      <p:sp>
        <p:nvSpPr>
          <p:cNvPr id="3" name="Título 1"/>
          <p:cNvSpPr>
            <a:spLocks noGrp="1"/>
          </p:cNvSpPr>
          <p:nvPr>
            <p:ph type="title"/>
          </p:nvPr>
        </p:nvSpPr>
        <p:spPr>
          <a:xfrm>
            <a:off x="611560" y="188640"/>
            <a:ext cx="8229600" cy="1143000"/>
          </a:xfrm>
        </p:spPr>
        <p:txBody>
          <a:bodyPr>
            <a:normAutofit/>
          </a:bodyPr>
          <a:lstStyle/>
          <a:p>
            <a:r>
              <a:rPr lang="es-ES" sz="2400" b="1" dirty="0" smtClean="0">
                <a:solidFill>
                  <a:srgbClr val="FF0000"/>
                </a:solidFill>
                <a:latin typeface="Arial" pitchFamily="34" charset="0"/>
                <a:cs typeface="Arial" pitchFamily="34" charset="0"/>
              </a:rPr>
              <a:t>ETAPAS DEL PROCESO PENAL ACUSATORIO:</a:t>
            </a:r>
            <a:endParaRPr lang="es-ES" sz="2400" b="1"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5674567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576" y="764704"/>
            <a:ext cx="7772400" cy="4521684"/>
          </a:xfrm>
        </p:spPr>
        <p:txBody>
          <a:bodyPr>
            <a:normAutofit/>
          </a:bodyPr>
          <a:lstStyle/>
          <a:p>
            <a:pPr eaLnBrk="1" hangingPunct="1">
              <a:defRPr/>
            </a:pPr>
            <a:r>
              <a:rPr lang="es-ES_tradnl" sz="3600" dirty="0" smtClean="0">
                <a:solidFill>
                  <a:srgbClr val="FFC000"/>
                </a:solidFill>
              </a:rPr>
              <a:t>MÓDULO I.</a:t>
            </a:r>
            <a:br>
              <a:rPr lang="es-ES_tradnl" sz="3600" dirty="0" smtClean="0">
                <a:solidFill>
                  <a:srgbClr val="FFC000"/>
                </a:solidFill>
              </a:rPr>
            </a:br>
            <a:r>
              <a:rPr lang="es-ES_tradnl" sz="3600" dirty="0" smtClean="0">
                <a:solidFill>
                  <a:srgbClr val="FFC000"/>
                </a:solidFill>
              </a:rPr>
              <a:t>UNIDAD SEGUNDA.</a:t>
            </a:r>
            <a:r>
              <a:rPr lang="es-ES_tradnl" sz="3600" dirty="0" smtClean="0">
                <a:solidFill>
                  <a:schemeClr val="bg1">
                    <a:lumMod val="20000"/>
                    <a:lumOff val="80000"/>
                  </a:schemeClr>
                </a:solidFill>
              </a:rPr>
              <a:t/>
            </a:r>
            <a:br>
              <a:rPr lang="es-ES_tradnl" sz="3600" dirty="0" smtClean="0">
                <a:solidFill>
                  <a:schemeClr val="bg1">
                    <a:lumMod val="20000"/>
                    <a:lumOff val="80000"/>
                  </a:schemeClr>
                </a:solidFill>
              </a:rPr>
            </a:br>
            <a:r>
              <a:rPr lang="es-ES_tradnl" sz="3600" dirty="0" smtClean="0">
                <a:solidFill>
                  <a:schemeClr val="bg1">
                    <a:lumMod val="20000"/>
                    <a:lumOff val="80000"/>
                  </a:schemeClr>
                </a:solidFill>
              </a:rPr>
              <a:t>DISPOSICIONES CONSTITUCIONALES QUE REGULAN EL NUEVO SISTEMA DE JUSTICIA PENAL ACUSATORIO ADVERSARIAL.</a:t>
            </a:r>
            <a:endParaRPr lang="es-ES" sz="4900" dirty="0" smtClean="0">
              <a:solidFill>
                <a:schemeClr val="bg1">
                  <a:lumMod val="20000"/>
                  <a:lumOff val="80000"/>
                </a:schemeClr>
              </a:solidFill>
            </a:endParaRP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636912"/>
            <a:ext cx="8229600" cy="1143000"/>
          </a:xfrm>
        </p:spPr>
        <p:style>
          <a:lnRef idx="2">
            <a:schemeClr val="accent2">
              <a:shade val="50000"/>
            </a:schemeClr>
          </a:lnRef>
          <a:fillRef idx="1">
            <a:schemeClr val="accent2"/>
          </a:fillRef>
          <a:effectRef idx="0">
            <a:schemeClr val="accent2"/>
          </a:effectRef>
          <a:fontRef idx="minor">
            <a:schemeClr val="lt1"/>
          </a:fontRef>
        </p:style>
        <p:txBody>
          <a:bodyPr/>
          <a:lstStyle/>
          <a:p>
            <a:r>
              <a:rPr lang="es-MX" dirty="0" smtClean="0"/>
              <a:t>Marco general.</a:t>
            </a:r>
            <a:endParaRPr lang="es-MX"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s-MX" dirty="0" smtClean="0"/>
              <a:t>Marco general.</a:t>
            </a:r>
            <a:endParaRPr lang="es-MX" dirty="0"/>
          </a:p>
        </p:txBody>
      </p:sp>
      <p:sp>
        <p:nvSpPr>
          <p:cNvPr id="3" name="2 Marcador de contenido"/>
          <p:cNvSpPr>
            <a:spLocks noGrp="1"/>
          </p:cNvSpPr>
          <p:nvPr>
            <p:ph idx="1"/>
          </p:nvPr>
        </p:nvSpPr>
        <p:spPr/>
        <p:style>
          <a:lnRef idx="2">
            <a:schemeClr val="accent1"/>
          </a:lnRef>
          <a:fillRef idx="1">
            <a:schemeClr val="lt1"/>
          </a:fillRef>
          <a:effectRef idx="0">
            <a:schemeClr val="accent1"/>
          </a:effectRef>
          <a:fontRef idx="minor">
            <a:schemeClr val="dk1"/>
          </a:fontRef>
        </p:style>
        <p:txBody>
          <a:bodyPr/>
          <a:lstStyle/>
          <a:p>
            <a:pPr algn="just"/>
            <a:r>
              <a:rPr lang="es-MX" sz="2800" dirty="0" smtClean="0"/>
              <a:t>El 18 de junio de 2008 fue publicado en el Diario Oficial de la Federación el Decreto por el que se reforman los artículos 16, 17, 18, 19, 20, 21 y 22; las fracciones XXI y XXIII del artículo 73; la fracción VII del artículo 115 y la fracción XIII del apartado B del artículo 123, todos de la Constitución Política de los Estados Unidos Mexicanos, preceptos que, junto con el artículo primero de la Ley Fundamental, constituyen la base del sistema penal acusatorio.</a:t>
            </a:r>
            <a:endParaRPr lang="es-MX" sz="2800" dirty="0"/>
          </a:p>
        </p:txBody>
      </p:sp>
    </p:spTree>
    <p:extLst>
      <p:ext uri="{BB962C8B-B14F-4D97-AF65-F5344CB8AC3E}">
        <p14:creationId xmlns:p14="http://schemas.microsoft.com/office/powerpoint/2010/main" val="34516697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Diagrama"/>
          <p:cNvGraphicFramePr/>
          <p:nvPr>
            <p:extLst>
              <p:ext uri="{D42A27DB-BD31-4B8C-83A1-F6EECF244321}">
                <p14:modId xmlns:p14="http://schemas.microsoft.com/office/powerpoint/2010/main" val="2894126739"/>
              </p:ext>
            </p:extLst>
          </p:nvPr>
        </p:nvGraphicFramePr>
        <p:xfrm>
          <a:off x="251520" y="332656"/>
          <a:ext cx="8712968" cy="6192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2" name="11 Conector recto"/>
          <p:cNvCxnSpPr/>
          <p:nvPr/>
        </p:nvCxnSpPr>
        <p:spPr>
          <a:xfrm>
            <a:off x="1619672" y="2564904"/>
            <a:ext cx="0" cy="864096"/>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13 Conector recto"/>
          <p:cNvCxnSpPr/>
          <p:nvPr/>
        </p:nvCxnSpPr>
        <p:spPr>
          <a:xfrm>
            <a:off x="1619672" y="3429000"/>
            <a:ext cx="2016224"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19" name="18 Rectángulo"/>
          <p:cNvSpPr/>
          <p:nvPr/>
        </p:nvSpPr>
        <p:spPr>
          <a:xfrm>
            <a:off x="5831632" y="260648"/>
            <a:ext cx="3312368" cy="108012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MX" dirty="0" smtClean="0"/>
              <a:t>Principio de la protección más amplia a los derechos humanos, artículo 1º constitucional.</a:t>
            </a:r>
            <a:endParaRPr lang="es-MX"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endParaRPr lang="es-MX" dirty="0" smtClean="0"/>
          </a:p>
          <a:p>
            <a:endParaRPr lang="es-MX" dirty="0" smtClean="0"/>
          </a:p>
          <a:p>
            <a:pPr algn="ctr">
              <a:buNone/>
            </a:pPr>
            <a:r>
              <a:rPr lang="es-MX" sz="3600" dirty="0" smtClean="0">
                <a:solidFill>
                  <a:srgbClr val="FFC000"/>
                </a:solidFill>
              </a:rPr>
              <a:t>ARTÍCULO 1º CONSTITUCIONAL.</a:t>
            </a:r>
          </a:p>
          <a:p>
            <a:pPr algn="ctr"/>
            <a:endParaRPr lang="es-MX" dirty="0" smtClean="0"/>
          </a:p>
          <a:p>
            <a:pPr algn="ctr">
              <a:buNone/>
            </a:pPr>
            <a:r>
              <a:rPr lang="es-MX" dirty="0" smtClean="0"/>
              <a:t>El principio pro persona y el bloque de protección de derechos humanos que rige el orden jurídico mexicano.</a:t>
            </a:r>
            <a:endParaRPr lang="es-MX"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Diagrama"/>
          <p:cNvGraphicFramePr/>
          <p:nvPr/>
        </p:nvGraphicFramePr>
        <p:xfrm>
          <a:off x="0" y="0"/>
          <a:ext cx="9324528"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Elipse"/>
          <p:cNvSpPr/>
          <p:nvPr/>
        </p:nvSpPr>
        <p:spPr>
          <a:xfrm>
            <a:off x="3491880" y="2276872"/>
            <a:ext cx="2520280" cy="208823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MX" dirty="0" smtClean="0"/>
              <a:t>Principio pro persona.</a:t>
            </a:r>
            <a:endParaRPr lang="es-MX"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1800" b="1" dirty="0" smtClean="0">
                <a:solidFill>
                  <a:srgbClr val="FF0000"/>
                </a:solidFill>
                <a:latin typeface="Arial" pitchFamily="34" charset="0"/>
                <a:cs typeface="Arial" pitchFamily="34" charset="0"/>
              </a:rPr>
              <a:t>APROBACIÓN DE DIPLOMADOS:</a:t>
            </a:r>
            <a:endParaRPr lang="es-ES" sz="18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683568" y="1484784"/>
            <a:ext cx="7685917" cy="4277664"/>
          </a:xfrm>
        </p:spPr>
        <p:txBody>
          <a:bodyPr>
            <a:normAutofit/>
          </a:bodyPr>
          <a:lstStyle/>
          <a:p>
            <a:pPr marL="0" lvl="0" indent="0" algn="just">
              <a:buNone/>
            </a:pPr>
            <a:r>
              <a:rPr lang="es-MX" sz="1900" dirty="0">
                <a:latin typeface="Calibri" panose="020F0502020204030204" pitchFamily="34" charset="0"/>
              </a:rPr>
              <a:t>El 20 de Agosto del 2014 los </a:t>
            </a:r>
            <a:r>
              <a:rPr lang="es-MX" sz="1900" dirty="0" smtClean="0">
                <a:latin typeface="Calibri" panose="020F0502020204030204" pitchFamily="34" charset="0"/>
              </a:rPr>
              <a:t>miembros del H</a:t>
            </a:r>
            <a:r>
              <a:rPr lang="es-MX" sz="1900" dirty="0">
                <a:latin typeface="Calibri" panose="020F0502020204030204" pitchFamily="34" charset="0"/>
              </a:rPr>
              <a:t>. Consejo del Sistema de Universidad </a:t>
            </a:r>
            <a:r>
              <a:rPr lang="es-MX" sz="1900" dirty="0" smtClean="0">
                <a:latin typeface="Calibri" panose="020F0502020204030204" pitchFamily="34" charset="0"/>
              </a:rPr>
              <a:t>Virtual </a:t>
            </a:r>
            <a:r>
              <a:rPr lang="es-MX" sz="1900" dirty="0">
                <a:latin typeface="Calibri" panose="020F0502020204030204" pitchFamily="34" charset="0"/>
              </a:rPr>
              <a:t>aprobaron la </a:t>
            </a:r>
            <a:r>
              <a:rPr lang="es-MX" sz="1900" dirty="0" smtClean="0">
                <a:latin typeface="Calibri" panose="020F0502020204030204" pitchFamily="34" charset="0"/>
              </a:rPr>
              <a:t>dictaminación de </a:t>
            </a:r>
            <a:r>
              <a:rPr lang="es-MX" sz="1900" dirty="0">
                <a:latin typeface="Calibri" panose="020F0502020204030204" pitchFamily="34" charset="0"/>
              </a:rPr>
              <a:t>los siete diplomados en el Sistema de Justicia Penal Acusatorio Adversarial con </a:t>
            </a:r>
            <a:r>
              <a:rPr lang="es-MX" sz="1900" dirty="0" smtClean="0">
                <a:latin typeface="Calibri" panose="020F0502020204030204" pitchFamily="34" charset="0"/>
              </a:rPr>
              <a:t>las siguientes </a:t>
            </a:r>
            <a:r>
              <a:rPr lang="es-MX" sz="1900" dirty="0">
                <a:latin typeface="Calibri" panose="020F0502020204030204" pitchFamily="34" charset="0"/>
              </a:rPr>
              <a:t>orientaciones: </a:t>
            </a:r>
            <a:endParaRPr lang="es-MX" sz="1900" dirty="0" smtClean="0">
              <a:latin typeface="Calibri" panose="020F0502020204030204" pitchFamily="34" charset="0"/>
            </a:endParaRPr>
          </a:p>
          <a:p>
            <a:pPr marL="0" lvl="0" indent="0">
              <a:buNone/>
            </a:pPr>
            <a:endParaRPr lang="es-MX" sz="3200" dirty="0" smtClean="0">
              <a:latin typeface="Calibri" panose="020F0502020204030204" pitchFamily="34" charset="0"/>
            </a:endParaRPr>
          </a:p>
          <a:p>
            <a:pPr marL="0" lvl="0" indent="0">
              <a:buNone/>
            </a:pPr>
            <a:r>
              <a:rPr lang="es-MX" sz="7400" dirty="0" smtClean="0">
                <a:latin typeface="Calibri" panose="020F0502020204030204" pitchFamily="34" charset="0"/>
              </a:rPr>
              <a:t> </a:t>
            </a:r>
          </a:p>
          <a:p>
            <a:pPr marL="0" indent="0">
              <a:buNone/>
            </a:pPr>
            <a:endParaRPr lang="es-ES" sz="7400" dirty="0"/>
          </a:p>
        </p:txBody>
      </p:sp>
      <p:graphicFrame>
        <p:nvGraphicFramePr>
          <p:cNvPr id="4" name="3 Tabla"/>
          <p:cNvGraphicFramePr>
            <a:graphicFrameLocks noGrp="1"/>
          </p:cNvGraphicFramePr>
          <p:nvPr>
            <p:extLst>
              <p:ext uri="{D42A27DB-BD31-4B8C-83A1-F6EECF244321}">
                <p14:modId xmlns:p14="http://schemas.microsoft.com/office/powerpoint/2010/main" val="955416314"/>
              </p:ext>
            </p:extLst>
          </p:nvPr>
        </p:nvGraphicFramePr>
        <p:xfrm>
          <a:off x="1346577" y="3328767"/>
          <a:ext cx="6898898" cy="2443857"/>
        </p:xfrm>
        <a:graphic>
          <a:graphicData uri="http://schemas.openxmlformats.org/drawingml/2006/table">
            <a:tbl>
              <a:tblPr firstRow="1" bandRow="1">
                <a:tableStyleId>{5C22544A-7EE6-4342-B048-85BDC9FD1C3A}</a:tableStyleId>
              </a:tblPr>
              <a:tblGrid>
                <a:gridCol w="3634856"/>
                <a:gridCol w="3264042"/>
              </a:tblGrid>
              <a:tr h="370840">
                <a:tc>
                  <a:txBody>
                    <a:bodyPr/>
                    <a:lstStyle/>
                    <a:p>
                      <a:endParaRPr lang="es-MX" dirty="0"/>
                    </a:p>
                  </a:txBody>
                  <a:tcPr/>
                </a:tc>
                <a:tc>
                  <a:txBody>
                    <a:bodyPr/>
                    <a:lstStyle/>
                    <a:p>
                      <a:endParaRPr lang="es-MX" dirty="0"/>
                    </a:p>
                  </a:txBody>
                  <a:tcPr/>
                </a:tc>
              </a:tr>
              <a:tr h="5721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dirty="0" smtClean="0">
                          <a:latin typeface="Calibri" panose="020F0502020204030204" pitchFamily="34" charset="0"/>
                        </a:rPr>
                        <a:t>1. Jurisdiccional</a:t>
                      </a:r>
                    </a:p>
                    <a:p>
                      <a:endParaRPr lang="es-MX"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dirty="0" smtClean="0">
                          <a:latin typeface="Calibri" panose="020F0502020204030204" pitchFamily="34" charset="0"/>
                        </a:rPr>
                        <a:t>5. Ciencias Forenses y Criminología</a:t>
                      </a:r>
                      <a:endParaRPr lang="es-MX" dirty="0"/>
                    </a:p>
                  </a:txBody>
                  <a:tcPr/>
                </a:tc>
              </a:tr>
              <a:tr h="422017">
                <a:tc>
                  <a:txBody>
                    <a:bodyPr/>
                    <a:lstStyle/>
                    <a:p>
                      <a:r>
                        <a:rPr lang="es-MX" sz="1800" dirty="0" smtClean="0">
                          <a:latin typeface="Calibri" panose="020F0502020204030204" pitchFamily="34" charset="0"/>
                        </a:rPr>
                        <a:t>2. Fiscalía</a:t>
                      </a:r>
                      <a:endParaRPr lang="es-MX"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dirty="0" smtClean="0">
                          <a:latin typeface="Calibri" panose="020F0502020204030204" pitchFamily="34" charset="0"/>
                        </a:rPr>
                        <a:t>6. Función Policial </a:t>
                      </a:r>
                      <a:endParaRPr lang="es-MX"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dirty="0" smtClean="0">
                          <a:latin typeface="Calibri" panose="020F0502020204030204" pitchFamily="34" charset="0"/>
                        </a:rPr>
                        <a:t>3. Defensoría</a:t>
                      </a:r>
                      <a:endParaRPr lang="es-MX"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dirty="0" smtClean="0">
                          <a:latin typeface="Calibri" panose="020F0502020204030204" pitchFamily="34" charset="0"/>
                        </a:rPr>
                        <a:t>7.</a:t>
                      </a:r>
                      <a:r>
                        <a:rPr lang="es-MX" sz="1800" baseline="0" dirty="0" smtClean="0">
                          <a:latin typeface="Calibri" panose="020F0502020204030204" pitchFamily="34" charset="0"/>
                        </a:rPr>
                        <a:t> </a:t>
                      </a:r>
                      <a:r>
                        <a:rPr lang="es-MX" sz="1800" dirty="0" smtClean="0">
                          <a:latin typeface="Calibri" panose="020F0502020204030204" pitchFamily="34" charset="0"/>
                        </a:rPr>
                        <a:t>Reinserción Social</a:t>
                      </a:r>
                      <a:endParaRPr lang="es-MX"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800" dirty="0" smtClean="0">
                          <a:latin typeface="Calibri" panose="020F0502020204030204" pitchFamily="34" charset="0"/>
                        </a:rPr>
                        <a:t>4.</a:t>
                      </a:r>
                      <a:r>
                        <a:rPr lang="es-MX" sz="1800" baseline="0" dirty="0" smtClean="0">
                          <a:latin typeface="Calibri" panose="020F0502020204030204" pitchFamily="34" charset="0"/>
                        </a:rPr>
                        <a:t> </a:t>
                      </a:r>
                      <a:r>
                        <a:rPr lang="es-MX" sz="1800" dirty="0" smtClean="0">
                          <a:latin typeface="Calibri" panose="020F0502020204030204" pitchFamily="34" charset="0"/>
                        </a:rPr>
                        <a:t>Mediación, Conciliación y Justicia Restaurativa</a:t>
                      </a:r>
                      <a:endParaRPr lang="es-MX" dirty="0"/>
                    </a:p>
                  </a:txBody>
                  <a:tcPr/>
                </a:tc>
                <a:tc>
                  <a:txBody>
                    <a:bodyPr/>
                    <a:lstStyle/>
                    <a:p>
                      <a:endParaRPr lang="es-MX" dirty="0"/>
                    </a:p>
                  </a:txBody>
                  <a:tcPr/>
                </a:tc>
              </a:tr>
            </a:tbl>
          </a:graphicData>
        </a:graphic>
      </p:graphicFrame>
    </p:spTree>
    <p:extLst>
      <p:ext uri="{BB962C8B-B14F-4D97-AF65-F5344CB8AC3E}">
        <p14:creationId xmlns:p14="http://schemas.microsoft.com/office/powerpoint/2010/main" val="272001912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Rectángulo"/>
          <p:cNvSpPr>
            <a:spLocks noChangeArrowheads="1"/>
          </p:cNvSpPr>
          <p:nvPr/>
        </p:nvSpPr>
        <p:spPr bwMode="auto">
          <a:xfrm>
            <a:off x="250825" y="1916113"/>
            <a:ext cx="8642350" cy="4278312"/>
          </a:xfrm>
          <a:prstGeom prst="rect">
            <a:avLst/>
          </a:prstGeom>
          <a:solidFill>
            <a:srgbClr val="9BBB59">
              <a:lumMod val="20000"/>
              <a:lumOff val="80000"/>
            </a:srgbClr>
          </a:solid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sz="1700" b="1" i="0" u="none" strike="noStrike" kern="0" cap="none" spc="0" normalizeH="0" baseline="0" noProof="0" dirty="0">
                <a:ln>
                  <a:noFill/>
                </a:ln>
                <a:solidFill>
                  <a:sysClr val="windowText" lastClr="000000"/>
                </a:solidFill>
                <a:effectLst/>
                <a:uLnTx/>
                <a:uFillTx/>
              </a:rPr>
              <a:t>Artículo 1o.</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es-MX" sz="1700" b="1" i="0" u="none" strike="noStrike" kern="0" cap="none" spc="0" normalizeH="0" baseline="0" noProof="0" dirty="0">
                <a:ln>
                  <a:noFill/>
                </a:ln>
                <a:solidFill>
                  <a:sysClr val="windowText" lastClr="000000"/>
                </a:solidFill>
                <a:effectLst/>
                <a:uLnTx/>
                <a:uFillTx/>
              </a:rPr>
              <a:t> </a:t>
            </a:r>
            <a:r>
              <a:rPr kumimoji="0" lang="es-MX" sz="1700" b="0" i="0" u="none" strike="noStrike" kern="0" cap="none" spc="0" normalizeH="0" baseline="0" noProof="0" dirty="0">
                <a:ln>
                  <a:noFill/>
                </a:ln>
                <a:solidFill>
                  <a:sysClr val="windowText" lastClr="000000"/>
                </a:solidFill>
                <a:effectLst/>
                <a:uLnTx/>
                <a:uFillTx/>
              </a:rPr>
              <a:t>En los Estados Unidos Mexicanos todas las </a:t>
            </a:r>
            <a:r>
              <a:rPr kumimoji="0" lang="es-MX" sz="1700" b="1" i="0" u="none" strike="noStrike" kern="0" cap="none" spc="0" normalizeH="0" baseline="0" noProof="0" dirty="0">
                <a:ln>
                  <a:noFill/>
                </a:ln>
                <a:solidFill>
                  <a:sysClr val="windowText" lastClr="000000"/>
                </a:solidFill>
                <a:effectLst/>
                <a:uLnTx/>
                <a:uFillTx/>
              </a:rPr>
              <a:t>personas</a:t>
            </a:r>
            <a:r>
              <a:rPr kumimoji="0" lang="es-MX" sz="1700" b="0" i="0" u="none" strike="noStrike" kern="0" cap="none" spc="0" normalizeH="0" baseline="0" noProof="0" dirty="0">
                <a:ln>
                  <a:noFill/>
                </a:ln>
                <a:solidFill>
                  <a:sysClr val="windowText" lastClr="000000"/>
                </a:solidFill>
                <a:effectLst/>
                <a:uLnTx/>
                <a:uFillTx/>
              </a:rPr>
              <a:t> gozarán de los </a:t>
            </a:r>
            <a:r>
              <a:rPr kumimoji="0" lang="es-MX" sz="1700" b="1" i="0" u="none" strike="noStrike" kern="0" cap="none" spc="0" normalizeH="0" baseline="0" noProof="0" dirty="0">
                <a:ln>
                  <a:noFill/>
                </a:ln>
                <a:solidFill>
                  <a:sysClr val="windowText" lastClr="000000"/>
                </a:solidFill>
                <a:effectLst/>
                <a:uLnTx/>
                <a:uFillTx/>
              </a:rPr>
              <a:t>derechos humanos reconocidos</a:t>
            </a:r>
            <a:r>
              <a:rPr kumimoji="0" lang="es-MX" sz="1700" b="0" i="0" u="none" strike="noStrike" kern="0" cap="none" spc="0" normalizeH="0" baseline="0" noProof="0" dirty="0">
                <a:ln>
                  <a:noFill/>
                </a:ln>
                <a:solidFill>
                  <a:sysClr val="windowText" lastClr="000000"/>
                </a:solidFill>
                <a:effectLst/>
                <a:uLnTx/>
                <a:uFillTx/>
              </a:rPr>
              <a:t> en esta Constitución y en los </a:t>
            </a:r>
            <a:r>
              <a:rPr kumimoji="0" lang="es-MX" sz="1700" b="1" i="0" u="none" strike="noStrike" kern="0" cap="none" spc="0" normalizeH="0" baseline="0" noProof="0" dirty="0">
                <a:ln>
                  <a:noFill/>
                </a:ln>
                <a:solidFill>
                  <a:sysClr val="windowText" lastClr="000000"/>
                </a:solidFill>
                <a:effectLst/>
                <a:uLnTx/>
                <a:uFillTx/>
              </a:rPr>
              <a:t>tratados internacionales</a:t>
            </a:r>
            <a:r>
              <a:rPr kumimoji="0" lang="es-MX" sz="1700" b="0" i="0" u="none" strike="noStrike" kern="0" cap="none" spc="0" normalizeH="0" baseline="0" noProof="0" dirty="0">
                <a:ln>
                  <a:noFill/>
                </a:ln>
                <a:solidFill>
                  <a:sysClr val="windowText" lastClr="000000"/>
                </a:solidFill>
                <a:effectLst/>
                <a:uLnTx/>
                <a:uFillTx/>
              </a:rPr>
              <a:t> de los que el Estado Mexicano sea parte, así como de las garantías para su protección, cuyo ejercicio no podrá restringirse ni suspenderse, salvo en los casos y bajo las condiciones que esta Constitución establece.</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es-MX" sz="1700" b="0" i="0" u="none" strike="noStrike" kern="0" cap="none" spc="0" normalizeH="0" baseline="0" noProof="0" dirty="0">
              <a:ln>
                <a:noFill/>
              </a:ln>
              <a:solidFill>
                <a:sysClr val="windowText" lastClr="000000"/>
              </a:solidFill>
              <a:effectLst/>
              <a:uLnTx/>
              <a:uFillTx/>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s-MX" sz="1700" b="0" i="0" u="none" strike="noStrike" kern="0" cap="none" spc="0" normalizeH="0" baseline="0" noProof="0" dirty="0">
                <a:ln>
                  <a:noFill/>
                </a:ln>
                <a:solidFill>
                  <a:sysClr val="windowText" lastClr="000000"/>
                </a:solidFill>
                <a:effectLst/>
                <a:uLnTx/>
                <a:uFillTx/>
              </a:rPr>
              <a:t>Las normas relativas a los derechos humanos se </a:t>
            </a:r>
            <a:r>
              <a:rPr kumimoji="0" lang="es-MX" sz="1700" b="1" i="0" u="none" strike="noStrike" kern="0" cap="none" spc="0" normalizeH="0" baseline="0" noProof="0" dirty="0">
                <a:ln>
                  <a:noFill/>
                </a:ln>
                <a:solidFill>
                  <a:sysClr val="windowText" lastClr="000000"/>
                </a:solidFill>
                <a:effectLst/>
                <a:uLnTx/>
                <a:uFillTx/>
              </a:rPr>
              <a:t>interpretarán de conformidad </a:t>
            </a:r>
            <a:r>
              <a:rPr kumimoji="0" lang="es-MX" sz="1700" b="0" i="0" u="none" strike="noStrike" kern="0" cap="none" spc="0" normalizeH="0" baseline="0" noProof="0" dirty="0">
                <a:ln>
                  <a:noFill/>
                </a:ln>
                <a:solidFill>
                  <a:sysClr val="windowText" lastClr="000000"/>
                </a:solidFill>
                <a:effectLst/>
                <a:uLnTx/>
                <a:uFillTx/>
              </a:rPr>
              <a:t>con esta Constitución y con los tratados internacionales de la materia </a:t>
            </a:r>
            <a:r>
              <a:rPr kumimoji="0" lang="es-MX" sz="1700" b="1" i="0" u="none" strike="noStrike" kern="0" cap="none" spc="0" normalizeH="0" baseline="0" noProof="0" dirty="0">
                <a:ln>
                  <a:noFill/>
                </a:ln>
                <a:solidFill>
                  <a:sysClr val="windowText" lastClr="000000"/>
                </a:solidFill>
                <a:effectLst/>
                <a:uLnTx/>
                <a:uFillTx/>
              </a:rPr>
              <a:t>favoreciendo en todo tiempo a las personas la protección más amplia</a:t>
            </a:r>
            <a:r>
              <a:rPr kumimoji="0" lang="es-MX" sz="1700" b="0" i="0" u="none" strike="noStrike" kern="0" cap="none" spc="0" normalizeH="0" baseline="0" noProof="0" dirty="0">
                <a:ln>
                  <a:noFill/>
                </a:ln>
                <a:solidFill>
                  <a:sysClr val="windowText" lastClr="000000"/>
                </a:solidFill>
                <a:effectLst/>
                <a:uLnTx/>
                <a:uFillTx/>
              </a:rPr>
              <a:t>.</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es-MX" sz="1700" b="0" i="0" u="none" strike="noStrike" kern="0" cap="none" spc="0" normalizeH="0" baseline="0" noProof="0" dirty="0">
              <a:ln>
                <a:noFill/>
              </a:ln>
              <a:solidFill>
                <a:sysClr val="windowText" lastClr="000000"/>
              </a:solidFill>
              <a:effectLst/>
              <a:uLnTx/>
              <a:uFillTx/>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s-MX" sz="1700" b="1" i="0" u="none" strike="noStrike" kern="0" cap="none" spc="0" normalizeH="0" baseline="0" noProof="0" dirty="0">
                <a:ln>
                  <a:noFill/>
                </a:ln>
                <a:solidFill>
                  <a:sysClr val="windowText" lastClr="000000"/>
                </a:solidFill>
                <a:effectLst/>
                <a:uLnTx/>
                <a:uFillTx/>
              </a:rPr>
              <a:t>Todas las autoridades</a:t>
            </a:r>
            <a:r>
              <a:rPr kumimoji="0" lang="es-MX" sz="1700" b="0" i="0" u="none" strike="noStrike" kern="0" cap="none" spc="0" normalizeH="0" baseline="0" noProof="0" dirty="0">
                <a:ln>
                  <a:noFill/>
                </a:ln>
                <a:solidFill>
                  <a:sysClr val="windowText" lastClr="000000"/>
                </a:solidFill>
                <a:effectLst/>
                <a:uLnTx/>
                <a:uFillTx/>
              </a:rPr>
              <a:t>, en el ámbito de sus competencias, tienen la obligación de promover, respetar, proteger y garantizar los derechos humanos de conformidad con </a:t>
            </a:r>
            <a:r>
              <a:rPr kumimoji="0" lang="es-MX" sz="1700" b="1" i="0" u="none" strike="noStrike" kern="0" cap="none" spc="0" normalizeH="0" baseline="0" noProof="0" dirty="0">
                <a:ln>
                  <a:noFill/>
                </a:ln>
                <a:solidFill>
                  <a:sysClr val="windowText" lastClr="000000"/>
                </a:solidFill>
                <a:effectLst/>
                <a:uLnTx/>
                <a:uFillTx/>
              </a:rPr>
              <a:t>los principios de universalidad, interdependencia, indivisibilidad y progresividad</a:t>
            </a:r>
            <a:r>
              <a:rPr kumimoji="0" lang="es-MX" sz="1700" b="0" i="0" u="none" strike="noStrike" kern="0" cap="none" spc="0" normalizeH="0" baseline="0" noProof="0" dirty="0">
                <a:ln>
                  <a:noFill/>
                </a:ln>
                <a:solidFill>
                  <a:sysClr val="windowText" lastClr="000000"/>
                </a:solidFill>
                <a:effectLst/>
                <a:uLnTx/>
                <a:uFillTx/>
              </a:rPr>
              <a:t>. En consecuencia, el Estado deberá prevenir, investigar, sancionar y reparar las violaciones a los derechos humanos, en los términos que establezca la ley. […]</a:t>
            </a:r>
          </a:p>
        </p:txBody>
      </p:sp>
      <p:sp>
        <p:nvSpPr>
          <p:cNvPr id="8" name="7 Rectángulo"/>
          <p:cNvSpPr/>
          <p:nvPr/>
        </p:nvSpPr>
        <p:spPr>
          <a:xfrm>
            <a:off x="1919288" y="252413"/>
            <a:ext cx="6937375" cy="368300"/>
          </a:xfrm>
          <a:prstGeom prst="rect">
            <a:avLst/>
          </a:prstGeom>
          <a:solidFill>
            <a:sysClr val="window" lastClr="FFFFFF">
              <a:lumMod val="95000"/>
            </a:sysClr>
          </a:solidFill>
          <a:ln w="9525" algn="ctr">
            <a:noFill/>
            <a:miter lim="800000"/>
            <a:headEnd/>
            <a:tailEnd/>
          </a:ln>
        </p:spPr>
        <p:txBody>
          <a:bodyPr wrap="none">
            <a:spAutoFit/>
          </a:bodyPr>
          <a:lstStyle/>
          <a:p>
            <a:pPr marL="0" marR="0" lvl="0" indent="0" algn="r" defTabSz="914400" eaLnBrk="1" fontAlgn="auto" latinLnBrk="0" hangingPunct="1">
              <a:lnSpc>
                <a:spcPct val="90000"/>
              </a:lnSpc>
              <a:spcBef>
                <a:spcPts val="0"/>
              </a:spcBef>
              <a:spcAft>
                <a:spcPts val="0"/>
              </a:spcAft>
              <a:buClrTx/>
              <a:buSzTx/>
              <a:buFontTx/>
              <a:buNone/>
              <a:tabLst/>
              <a:defRPr/>
            </a:pPr>
            <a:r>
              <a:rPr kumimoji="0" lang="es-MX" sz="2000" b="1" i="0" u="none" strike="noStrike" kern="0" cap="none" spc="0" normalizeH="0" baseline="0" noProof="0" dirty="0">
                <a:ln>
                  <a:noFill/>
                </a:ln>
                <a:solidFill>
                  <a:srgbClr val="3C7860"/>
                </a:solidFill>
                <a:effectLst/>
                <a:uLnTx/>
                <a:uFillTx/>
              </a:rPr>
              <a:t>Constitución Política de los Estados Unidos Mexicanos</a:t>
            </a:r>
          </a:p>
        </p:txBody>
      </p:sp>
      <p:sp>
        <p:nvSpPr>
          <p:cNvPr id="9" name="3 Rectángulo"/>
          <p:cNvSpPr>
            <a:spLocks noChangeArrowheads="1"/>
          </p:cNvSpPr>
          <p:nvPr/>
        </p:nvSpPr>
        <p:spPr bwMode="auto">
          <a:xfrm>
            <a:off x="2051050" y="836613"/>
            <a:ext cx="4968875" cy="92392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smtClean="0">
                <a:ln>
                  <a:noFill/>
                </a:ln>
                <a:solidFill>
                  <a:sysClr val="windowText" lastClr="000000"/>
                </a:solidFill>
                <a:effectLst/>
                <a:uLnTx/>
                <a:uFillTx/>
              </a:rPr>
              <a:t>Título Primero</a:t>
            </a:r>
            <a:endParaRPr kumimoji="0" lang="es-MX" sz="18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smtClean="0">
                <a:ln>
                  <a:noFill/>
                </a:ln>
                <a:solidFill>
                  <a:sysClr val="windowText" lastClr="000000"/>
                </a:solidFill>
                <a:effectLst/>
                <a:uLnTx/>
                <a:uFillTx/>
              </a:rPr>
              <a:t>Capítulo I</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smtClean="0">
                <a:ln>
                  <a:noFill/>
                </a:ln>
                <a:solidFill>
                  <a:sysClr val="windowText" lastClr="000000"/>
                </a:solidFill>
                <a:effectLst/>
                <a:uLnTx/>
                <a:uFillTx/>
              </a:rPr>
              <a:t>De los Derechos Humanos y sus Garantías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1692275" y="333375"/>
            <a:ext cx="7200900" cy="646113"/>
          </a:xfrm>
          <a:prstGeom prst="rect">
            <a:avLst/>
          </a:prstGeom>
          <a:solidFill>
            <a:schemeClr val="bg1">
              <a:lumMod val="95000"/>
            </a:schemeClr>
          </a:solidFill>
          <a:ln w="9525" algn="ctr">
            <a:noFill/>
            <a:miter lim="800000"/>
            <a:headEnd/>
            <a:tailEnd/>
          </a:ln>
        </p:spPr>
        <p:txBody>
          <a:bodyPr>
            <a:spAutoFit/>
          </a:bodyPr>
          <a:lstStyle/>
          <a:p>
            <a:pPr algn="r">
              <a:lnSpc>
                <a:spcPct val="90000"/>
              </a:lnSpc>
              <a:defRPr/>
            </a:pPr>
            <a:r>
              <a:rPr lang="es-MX" sz="2000" b="1" dirty="0">
                <a:solidFill>
                  <a:srgbClr val="FFC000"/>
                </a:solidFill>
              </a:rPr>
              <a:t>Derechos humanos, derechos fundamentales y garantías individuales</a:t>
            </a:r>
            <a:endParaRPr lang="es-ES" sz="2000" b="1" dirty="0">
              <a:solidFill>
                <a:srgbClr val="FFC000"/>
              </a:solidFill>
            </a:endParaRPr>
          </a:p>
        </p:txBody>
      </p:sp>
      <p:graphicFrame>
        <p:nvGraphicFramePr>
          <p:cNvPr id="15" name="14 Tabla"/>
          <p:cNvGraphicFramePr>
            <a:graphicFrameLocks noGrp="1"/>
          </p:cNvGraphicFramePr>
          <p:nvPr/>
        </p:nvGraphicFramePr>
        <p:xfrm>
          <a:off x="1524000" y="1196975"/>
          <a:ext cx="6096000" cy="1559560"/>
        </p:xfrm>
        <a:graphic>
          <a:graphicData uri="http://schemas.openxmlformats.org/drawingml/2006/table">
            <a:tbl>
              <a:tblPr firstRow="1" bandRow="1">
                <a:tableStyleId>{F5AB1C69-6EDB-4FF4-983F-18BD219EF322}</a:tableStyleId>
              </a:tblPr>
              <a:tblGrid>
                <a:gridCol w="3048000"/>
                <a:gridCol w="3048000"/>
              </a:tblGrid>
              <a:tr h="370840">
                <a:tc>
                  <a:txBody>
                    <a:bodyPr/>
                    <a:lstStyle/>
                    <a:p>
                      <a:pPr algn="ctr"/>
                      <a:r>
                        <a:rPr lang="es-MX" dirty="0" smtClean="0">
                          <a:solidFill>
                            <a:srgbClr val="FFC000"/>
                          </a:solidFill>
                        </a:rPr>
                        <a:t>Texto</a:t>
                      </a:r>
                      <a:r>
                        <a:rPr lang="es-MX" baseline="0" dirty="0" smtClean="0">
                          <a:solidFill>
                            <a:srgbClr val="FFC000"/>
                          </a:solidFill>
                        </a:rPr>
                        <a:t> anterior a la reforma</a:t>
                      </a:r>
                      <a:endParaRPr lang="es-MX" dirty="0">
                        <a:solidFill>
                          <a:srgbClr val="FFC000"/>
                        </a:solidFill>
                      </a:endParaRPr>
                    </a:p>
                  </a:txBody>
                  <a:tcPr>
                    <a:solidFill>
                      <a:schemeClr val="accent2"/>
                    </a:solidFill>
                  </a:tcPr>
                </a:tc>
                <a:tc>
                  <a:txBody>
                    <a:bodyPr/>
                    <a:lstStyle/>
                    <a:p>
                      <a:pPr algn="ctr"/>
                      <a:r>
                        <a:rPr lang="es-MX" dirty="0" smtClean="0">
                          <a:solidFill>
                            <a:srgbClr val="FFC000"/>
                          </a:solidFill>
                        </a:rPr>
                        <a:t>Texto reformado en 2011</a:t>
                      </a:r>
                      <a:endParaRPr lang="es-MX" dirty="0">
                        <a:solidFill>
                          <a:srgbClr val="FFC000"/>
                        </a:solidFill>
                      </a:endParaRPr>
                    </a:p>
                  </a:txBody>
                  <a:tcPr>
                    <a:solidFill>
                      <a:schemeClr val="accent2"/>
                    </a:solidFill>
                  </a:tcPr>
                </a:tc>
              </a:tr>
              <a:tr h="370840">
                <a:tc>
                  <a:txBody>
                    <a:bodyPr/>
                    <a:lstStyle/>
                    <a:p>
                      <a:pPr algn="ctr"/>
                      <a:r>
                        <a:rPr lang="es-MX" dirty="0" smtClean="0"/>
                        <a:t>Título</a:t>
                      </a:r>
                      <a:r>
                        <a:rPr lang="es-MX" baseline="0" dirty="0" smtClean="0"/>
                        <a:t> Primero</a:t>
                      </a:r>
                    </a:p>
                    <a:p>
                      <a:pPr algn="ctr"/>
                      <a:r>
                        <a:rPr lang="es-MX" baseline="0" dirty="0" smtClean="0"/>
                        <a:t>Capítulo I</a:t>
                      </a:r>
                    </a:p>
                    <a:p>
                      <a:pPr algn="ctr"/>
                      <a:r>
                        <a:rPr lang="es-MX" baseline="0" dirty="0" smtClean="0"/>
                        <a:t>De las Garantías Individuales</a:t>
                      </a:r>
                      <a:endParaRPr lang="es-MX" dirty="0"/>
                    </a:p>
                  </a:txBody>
                  <a:tcPr/>
                </a:tc>
                <a:tc>
                  <a:txBody>
                    <a:bodyPr/>
                    <a:lstStyle/>
                    <a:p>
                      <a:pPr algn="ctr"/>
                      <a:r>
                        <a:rPr lang="es-MX" dirty="0" smtClean="0"/>
                        <a:t>Título</a:t>
                      </a:r>
                      <a:r>
                        <a:rPr lang="es-MX" baseline="0" dirty="0" smtClean="0"/>
                        <a:t> Primero</a:t>
                      </a:r>
                    </a:p>
                    <a:p>
                      <a:pPr algn="ctr"/>
                      <a:r>
                        <a:rPr lang="es-MX" baseline="0" dirty="0" smtClean="0"/>
                        <a:t>Capítulo I</a:t>
                      </a:r>
                    </a:p>
                    <a:p>
                      <a:pPr algn="ctr"/>
                      <a:r>
                        <a:rPr lang="es-MX" baseline="0" dirty="0" smtClean="0"/>
                        <a:t>De los Derechos Humanos y sus Garantías</a:t>
                      </a:r>
                      <a:endParaRPr lang="es-MX" dirty="0"/>
                    </a:p>
                  </a:txBody>
                  <a:tcPr/>
                </a:tc>
              </a:tr>
            </a:tbl>
          </a:graphicData>
        </a:graphic>
      </p:graphicFrame>
      <p:sp>
        <p:nvSpPr>
          <p:cNvPr id="16" name="6 CuadroTexto"/>
          <p:cNvSpPr txBox="1">
            <a:spLocks noChangeArrowheads="1"/>
          </p:cNvSpPr>
          <p:nvPr/>
        </p:nvSpPr>
        <p:spPr bwMode="auto">
          <a:xfrm>
            <a:off x="250825" y="3141663"/>
            <a:ext cx="8642350" cy="646112"/>
          </a:xfrm>
          <a:prstGeom prst="rect">
            <a:avLst/>
          </a:prstGeom>
          <a:noFill/>
          <a:ln w="9525">
            <a:noFill/>
            <a:miter lim="800000"/>
            <a:headEnd/>
            <a:tailEnd/>
          </a:ln>
        </p:spPr>
        <p:txBody>
          <a:bodyPr>
            <a:spAutoFit/>
          </a:bodyPr>
          <a:lstStyle/>
          <a:p>
            <a:r>
              <a:rPr lang="es-MX" b="1" dirty="0">
                <a:solidFill>
                  <a:srgbClr val="FFC000"/>
                </a:solidFill>
              </a:rPr>
              <a:t>Derechos humanos: </a:t>
            </a:r>
            <a:r>
              <a:rPr lang="es-MX" dirty="0"/>
              <a:t>potestades inseparables e inherentes del hombre. (</a:t>
            </a:r>
            <a:r>
              <a:rPr lang="es-MX" dirty="0" err="1"/>
              <a:t>iusnaturalismo</a:t>
            </a:r>
            <a:r>
              <a:rPr lang="es-MX" dirty="0"/>
              <a:t>)</a:t>
            </a:r>
          </a:p>
        </p:txBody>
      </p:sp>
      <p:sp>
        <p:nvSpPr>
          <p:cNvPr id="17" name="7 CuadroTexto"/>
          <p:cNvSpPr txBox="1">
            <a:spLocks noChangeArrowheads="1"/>
          </p:cNvSpPr>
          <p:nvPr/>
        </p:nvSpPr>
        <p:spPr bwMode="auto">
          <a:xfrm>
            <a:off x="250825" y="3860800"/>
            <a:ext cx="8642350" cy="1200150"/>
          </a:xfrm>
          <a:prstGeom prst="rect">
            <a:avLst/>
          </a:prstGeom>
          <a:noFill/>
          <a:ln w="9525">
            <a:noFill/>
            <a:miter lim="800000"/>
            <a:headEnd/>
            <a:tailEnd/>
          </a:ln>
        </p:spPr>
        <p:txBody>
          <a:bodyPr>
            <a:spAutoFit/>
          </a:bodyPr>
          <a:lstStyle/>
          <a:p>
            <a:pPr algn="just"/>
            <a:r>
              <a:rPr lang="es-MX" b="1" dirty="0">
                <a:solidFill>
                  <a:srgbClr val="FFC000"/>
                </a:solidFill>
              </a:rPr>
              <a:t>Garantías individuales: </a:t>
            </a:r>
            <a:r>
              <a:rPr lang="es-MX" dirty="0"/>
              <a:t>son la medida individualizada y concreta en que la Constitución protege cada uno de los derechos.</a:t>
            </a:r>
          </a:p>
          <a:p>
            <a:pPr algn="just"/>
            <a:r>
              <a:rPr lang="es-MX" dirty="0"/>
              <a:t>Son los medios e instrumentos jurídicos, de naturaleza procesal, que tienen como finalidad proteger los derechos.</a:t>
            </a:r>
          </a:p>
        </p:txBody>
      </p:sp>
      <p:sp>
        <p:nvSpPr>
          <p:cNvPr id="18" name="8 CuadroTexto"/>
          <p:cNvSpPr txBox="1">
            <a:spLocks noChangeArrowheads="1"/>
          </p:cNvSpPr>
          <p:nvPr/>
        </p:nvSpPr>
        <p:spPr bwMode="auto">
          <a:xfrm>
            <a:off x="250825" y="5084763"/>
            <a:ext cx="8569325" cy="1200150"/>
          </a:xfrm>
          <a:prstGeom prst="rect">
            <a:avLst/>
          </a:prstGeom>
          <a:noFill/>
          <a:ln w="9525">
            <a:noFill/>
            <a:miter lim="800000"/>
            <a:headEnd/>
            <a:tailEnd/>
          </a:ln>
        </p:spPr>
        <p:txBody>
          <a:bodyPr>
            <a:spAutoFit/>
          </a:bodyPr>
          <a:lstStyle/>
          <a:p>
            <a:pPr algn="just"/>
            <a:r>
              <a:rPr lang="es-MX" b="1" dirty="0">
                <a:solidFill>
                  <a:srgbClr val="FFC000"/>
                </a:solidFill>
              </a:rPr>
              <a:t>Derechos fundamentales: </a:t>
            </a:r>
            <a:r>
              <a:rPr lang="es-MX" dirty="0"/>
              <a:t>Son los derechos humanos que están previstos o </a:t>
            </a:r>
            <a:r>
              <a:rPr lang="es-MX" dirty="0" err="1"/>
              <a:t>positivizados</a:t>
            </a:r>
            <a:r>
              <a:rPr lang="es-MX" dirty="0"/>
              <a:t> en el texto constitucional. Es decir, el Estado los </a:t>
            </a:r>
            <a:r>
              <a:rPr lang="es-MX" i="1" dirty="0"/>
              <a:t>reconoce </a:t>
            </a:r>
            <a:r>
              <a:rPr lang="es-MX" dirty="0"/>
              <a:t>en su Constitución como anteriores a él, para respetarlos y garantizarlos a través de sus propios mecanismos de tutela.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829050" y="333375"/>
            <a:ext cx="5029200" cy="3683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r">
              <a:lnSpc>
                <a:spcPct val="90000"/>
              </a:lnSpc>
              <a:defRPr/>
            </a:pPr>
            <a:r>
              <a:rPr lang="es-ES" sz="2000" b="1" dirty="0">
                <a:solidFill>
                  <a:srgbClr val="3C7860"/>
                </a:solidFill>
              </a:rPr>
              <a:t>Sustitución de “otorga” por “reconoce”</a:t>
            </a:r>
            <a:endParaRPr lang="es-MX" sz="2000" b="1" dirty="0">
              <a:solidFill>
                <a:srgbClr val="3C7860"/>
              </a:solidFill>
            </a:endParaRPr>
          </a:p>
        </p:txBody>
      </p:sp>
      <p:sp>
        <p:nvSpPr>
          <p:cNvPr id="5" name="3 CuadroTexto"/>
          <p:cNvSpPr txBox="1">
            <a:spLocks noChangeArrowheads="1"/>
          </p:cNvSpPr>
          <p:nvPr/>
        </p:nvSpPr>
        <p:spPr bwMode="auto">
          <a:xfrm>
            <a:off x="250825" y="1630363"/>
            <a:ext cx="8713788" cy="37846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marL="273050" indent="-273050" algn="just">
              <a:lnSpc>
                <a:spcPct val="150000"/>
              </a:lnSpc>
              <a:buClr>
                <a:srgbClr val="32703C"/>
              </a:buClr>
              <a:buSzPct val="120000"/>
              <a:buFont typeface="Wingdings" pitchFamily="2" charset="2"/>
              <a:buChar char="q"/>
              <a:defRPr/>
            </a:pPr>
            <a:r>
              <a:rPr lang="es-MX" sz="2000" dirty="0"/>
              <a:t>Tránsito del </a:t>
            </a:r>
            <a:r>
              <a:rPr lang="es-MX" sz="2000" b="1" dirty="0">
                <a:solidFill>
                  <a:srgbClr val="32703C"/>
                </a:solidFill>
              </a:rPr>
              <a:t>positivismo al </a:t>
            </a:r>
            <a:r>
              <a:rPr lang="es-MX" sz="2000" b="1" dirty="0" err="1">
                <a:solidFill>
                  <a:srgbClr val="32703C"/>
                </a:solidFill>
              </a:rPr>
              <a:t>iusnaturalismo</a:t>
            </a:r>
            <a:r>
              <a:rPr lang="es-MX" sz="2000" dirty="0"/>
              <a:t>.</a:t>
            </a:r>
          </a:p>
          <a:p>
            <a:pPr marL="273050" indent="-273050" algn="just">
              <a:lnSpc>
                <a:spcPct val="150000"/>
              </a:lnSpc>
              <a:buClr>
                <a:srgbClr val="32703C"/>
              </a:buClr>
              <a:buSzPct val="120000"/>
              <a:buFont typeface="Wingdings" pitchFamily="2" charset="2"/>
              <a:buChar char="q"/>
              <a:defRPr/>
            </a:pPr>
            <a:r>
              <a:rPr lang="es-MX" sz="2000" dirty="0"/>
              <a:t>No se tiene a los derechos atribuidos por el poder público, sino son reconocidos por el Estado, preexistentes a él.</a:t>
            </a:r>
          </a:p>
          <a:p>
            <a:pPr marL="273050" indent="-273050" algn="just">
              <a:lnSpc>
                <a:spcPct val="150000"/>
              </a:lnSpc>
              <a:buClr>
                <a:srgbClr val="32703C"/>
              </a:buClr>
              <a:buSzPct val="120000"/>
              <a:buFont typeface="Wingdings" pitchFamily="2" charset="2"/>
              <a:buChar char="q"/>
              <a:defRPr/>
            </a:pPr>
            <a:r>
              <a:rPr lang="es-MX" sz="2000" dirty="0"/>
              <a:t>Se reconocen sólo los previstos en el ordenamiento nacional y en los tratados internacionales ratificados por el Estado mexicano.</a:t>
            </a:r>
          </a:p>
          <a:p>
            <a:pPr marL="273050" indent="-273050" algn="just">
              <a:lnSpc>
                <a:spcPct val="150000"/>
              </a:lnSpc>
              <a:buClr>
                <a:srgbClr val="32703C"/>
              </a:buClr>
              <a:buSzPct val="120000"/>
              <a:buFont typeface="Wingdings" pitchFamily="2" charset="2"/>
              <a:buChar char="q"/>
              <a:defRPr/>
            </a:pPr>
            <a:r>
              <a:rPr lang="es-MX" sz="2000" dirty="0"/>
              <a:t>Los derechos no son producto de la concesión del Estado ni de un acto legislativo, sino constituyen un ámbito de libertad del ser humano que debe ser amparado por el Derecho y por las instituciones estatales.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051050" y="466725"/>
            <a:ext cx="6805613" cy="42545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spAutoFit/>
          </a:bodyPr>
          <a:lstStyle/>
          <a:p>
            <a:pPr algn="r">
              <a:lnSpc>
                <a:spcPct val="90000"/>
              </a:lnSpc>
              <a:defRPr/>
            </a:pPr>
            <a:r>
              <a:rPr lang="es-MX" sz="2400" b="1" dirty="0">
                <a:solidFill>
                  <a:srgbClr val="3C7860"/>
                </a:solidFill>
              </a:rPr>
              <a:t>Principios rectores de los derechos humanos </a:t>
            </a:r>
          </a:p>
        </p:txBody>
      </p:sp>
      <p:sp>
        <p:nvSpPr>
          <p:cNvPr id="3" name="Rectangle 1"/>
          <p:cNvSpPr>
            <a:spLocks noChangeArrowheads="1"/>
          </p:cNvSpPr>
          <p:nvPr/>
        </p:nvSpPr>
        <p:spPr bwMode="auto">
          <a:xfrm>
            <a:off x="250825" y="2045484"/>
            <a:ext cx="8642350" cy="341632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nchor="ctr">
            <a:spAutoFit/>
          </a:bodyPr>
          <a:lstStyle/>
          <a:p>
            <a:pPr eaLnBrk="0" hangingPunct="0">
              <a:buClr>
                <a:schemeClr val="accent2">
                  <a:lumMod val="50000"/>
                </a:schemeClr>
              </a:buClr>
              <a:buSzPct val="125000"/>
              <a:buFont typeface="Wingdings" pitchFamily="2" charset="2"/>
              <a:buChar char="§"/>
              <a:defRPr/>
            </a:pPr>
            <a:endParaRPr lang="es-MX" dirty="0"/>
          </a:p>
          <a:p>
            <a:pPr marL="450850" indent="-450850" eaLnBrk="0" hangingPunct="0">
              <a:buClr>
                <a:schemeClr val="accent2">
                  <a:lumMod val="50000"/>
                </a:schemeClr>
              </a:buClr>
              <a:buSzPct val="125000"/>
              <a:buFont typeface="Wingdings" pitchFamily="2" charset="2"/>
              <a:buChar char="§"/>
              <a:defRPr/>
            </a:pPr>
            <a:r>
              <a:rPr lang="es-MX" b="1" dirty="0">
                <a:ea typeface="Calibri" pitchFamily="34" charset="0"/>
                <a:cs typeface="Arial" charset="0"/>
              </a:rPr>
              <a:t>Universalidad: </a:t>
            </a:r>
            <a:r>
              <a:rPr lang="es-MX" dirty="0">
                <a:ea typeface="Calibri" pitchFamily="34" charset="0"/>
                <a:cs typeface="Arial" charset="0"/>
              </a:rPr>
              <a:t>pertenecen por igual a todo ser humano, más allá de cualquier frontera territorial o límite social, racial, étnico, cultural político o económico. </a:t>
            </a:r>
          </a:p>
          <a:p>
            <a:pPr eaLnBrk="0" hangingPunct="0">
              <a:buClr>
                <a:schemeClr val="accent2">
                  <a:lumMod val="50000"/>
                </a:schemeClr>
              </a:buClr>
              <a:buSzPct val="125000"/>
              <a:buFont typeface="Wingdings" pitchFamily="2" charset="2"/>
              <a:buChar char="§"/>
              <a:defRPr/>
            </a:pPr>
            <a:endParaRPr lang="es-MX" dirty="0">
              <a:ea typeface="Calibri" pitchFamily="34" charset="0"/>
              <a:cs typeface="Times New Roman" pitchFamily="18" charset="0"/>
            </a:endParaRPr>
          </a:p>
          <a:p>
            <a:pPr marL="450850" indent="-450850" eaLnBrk="0" hangingPunct="0">
              <a:buClr>
                <a:schemeClr val="accent2">
                  <a:lumMod val="50000"/>
                </a:schemeClr>
              </a:buClr>
              <a:buSzPct val="125000"/>
              <a:buFont typeface="Wingdings" pitchFamily="2" charset="2"/>
              <a:buChar char="§"/>
              <a:defRPr/>
            </a:pPr>
            <a:r>
              <a:rPr lang="es-MX" b="1" dirty="0">
                <a:ea typeface="Calibri" pitchFamily="34" charset="0"/>
                <a:cs typeface="Arial" charset="0"/>
              </a:rPr>
              <a:t>Interdependencia: </a:t>
            </a:r>
            <a:r>
              <a:rPr lang="es-MX" dirty="0">
                <a:ea typeface="Calibri" pitchFamily="34" charset="0"/>
                <a:cs typeface="Arial" charset="0"/>
              </a:rPr>
              <a:t>el no reconocimiento de uno de ellos pone en riesgo a los demás.</a:t>
            </a:r>
          </a:p>
          <a:p>
            <a:pPr eaLnBrk="0" hangingPunct="0">
              <a:buClr>
                <a:schemeClr val="accent2">
                  <a:lumMod val="50000"/>
                </a:schemeClr>
              </a:buClr>
              <a:buSzPct val="125000"/>
              <a:buFont typeface="Wingdings" pitchFamily="2" charset="2"/>
              <a:buChar char="§"/>
              <a:defRPr/>
            </a:pPr>
            <a:endParaRPr lang="es-MX" dirty="0">
              <a:cs typeface="Arial" charset="0"/>
            </a:endParaRPr>
          </a:p>
          <a:p>
            <a:pPr marL="450850" indent="-450850" eaLnBrk="0" hangingPunct="0">
              <a:buClr>
                <a:schemeClr val="accent2">
                  <a:lumMod val="50000"/>
                </a:schemeClr>
              </a:buClr>
              <a:buSzPct val="125000"/>
              <a:buFont typeface="Wingdings" pitchFamily="2" charset="2"/>
              <a:buChar char="§"/>
              <a:defRPr/>
            </a:pPr>
            <a:r>
              <a:rPr lang="es-MX" b="1" dirty="0">
                <a:cs typeface="Arial" charset="0"/>
              </a:rPr>
              <a:t>Progresividad: </a:t>
            </a:r>
            <a:r>
              <a:rPr lang="es-MX" dirty="0">
                <a:cs typeface="Arial" charset="0"/>
              </a:rPr>
              <a:t>no pueden ser restrictivos sino evolutivos. Opera de acuerdo a los cambios sociales e históricos de cada país. </a:t>
            </a:r>
            <a:endParaRPr lang="es-MX" dirty="0" smtClean="0">
              <a:cs typeface="Arial" charset="0"/>
            </a:endParaRPr>
          </a:p>
          <a:p>
            <a:pPr marL="450850" indent="-450850" eaLnBrk="0" hangingPunct="0">
              <a:buClr>
                <a:schemeClr val="accent2">
                  <a:lumMod val="50000"/>
                </a:schemeClr>
              </a:buClr>
              <a:buSzPct val="125000"/>
              <a:buFont typeface="Wingdings" pitchFamily="2" charset="2"/>
              <a:buChar char="§"/>
              <a:defRPr/>
            </a:pPr>
            <a:endParaRPr lang="es-MX" dirty="0">
              <a:cs typeface="Arial" charset="0"/>
            </a:endParaRPr>
          </a:p>
          <a:p>
            <a:pPr marL="450850" indent="-450850" eaLnBrk="0" hangingPunct="0">
              <a:buClr>
                <a:schemeClr val="accent2">
                  <a:lumMod val="50000"/>
                </a:schemeClr>
              </a:buClr>
              <a:buSzPct val="125000"/>
              <a:buFont typeface="Wingdings" pitchFamily="2" charset="2"/>
              <a:buChar char="§"/>
              <a:defRPr/>
            </a:pPr>
            <a:r>
              <a:rPr lang="es-MX" b="1" dirty="0">
                <a:ea typeface="Calibri" pitchFamily="34" charset="0"/>
                <a:cs typeface="Arial" charset="0"/>
              </a:rPr>
              <a:t>Indivisibilidad: </a:t>
            </a:r>
            <a:r>
              <a:rPr lang="es-MX" dirty="0">
                <a:ea typeface="Calibri" pitchFamily="34" charset="0"/>
                <a:cs typeface="Arial" charset="0"/>
              </a:rPr>
              <a:t>no pueden dividirse, son </a:t>
            </a:r>
            <a:r>
              <a:rPr lang="es-MX" dirty="0" smtClean="0">
                <a:ea typeface="Calibri" pitchFamily="34" charset="0"/>
                <a:cs typeface="Arial" charset="0"/>
              </a:rPr>
              <a:t>absolutos.</a:t>
            </a:r>
            <a:endParaRPr lang="es-MX" dirty="0"/>
          </a:p>
          <a:p>
            <a:pPr eaLnBrk="0" hangingPunct="0">
              <a:buClr>
                <a:schemeClr val="accent2">
                  <a:lumMod val="50000"/>
                </a:schemeClr>
              </a:buClr>
              <a:buSzPct val="125000"/>
              <a:buFont typeface="Wingdings" pitchFamily="2" charset="2"/>
              <a:buChar char="§"/>
              <a:defRPr/>
            </a:pPr>
            <a:endParaRPr lang="es-MX"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843213" y="333375"/>
            <a:ext cx="6084887" cy="369888"/>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algn="r">
              <a:lnSpc>
                <a:spcPct val="90000"/>
              </a:lnSpc>
              <a:defRPr/>
            </a:pPr>
            <a:r>
              <a:rPr lang="es-MX" sz="2000" b="1" dirty="0">
                <a:solidFill>
                  <a:schemeClr val="bg1"/>
                </a:solidFill>
              </a:rPr>
              <a:t>Interpretación conforme. </a:t>
            </a:r>
          </a:p>
        </p:txBody>
      </p:sp>
      <p:sp>
        <p:nvSpPr>
          <p:cNvPr id="3" name="4 CuadroTexto"/>
          <p:cNvSpPr txBox="1">
            <a:spLocks noChangeArrowheads="1"/>
          </p:cNvSpPr>
          <p:nvPr/>
        </p:nvSpPr>
        <p:spPr bwMode="auto">
          <a:xfrm>
            <a:off x="393700" y="1549400"/>
            <a:ext cx="8642350" cy="4247317"/>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lnSpc>
                <a:spcPct val="150000"/>
              </a:lnSpc>
              <a:defRPr/>
            </a:pPr>
            <a:r>
              <a:rPr lang="es-MX" sz="2000" b="1" dirty="0">
                <a:solidFill>
                  <a:srgbClr val="FFC000"/>
                </a:solidFill>
              </a:rPr>
              <a:t>Interpretación conforme: </a:t>
            </a:r>
          </a:p>
          <a:p>
            <a:pPr marL="457200" indent="-361950" algn="just">
              <a:lnSpc>
                <a:spcPct val="150000"/>
              </a:lnSpc>
              <a:buClr>
                <a:srgbClr val="32703C"/>
              </a:buClr>
              <a:buSzPct val="122000"/>
              <a:buFontTx/>
              <a:buAutoNum type="alphaLcParenR"/>
              <a:defRPr/>
            </a:pPr>
            <a:r>
              <a:rPr lang="es-MX" sz="2000" dirty="0" smtClean="0"/>
              <a:t>Armonización del derecho nacional con las disposiciones internacionales</a:t>
            </a:r>
          </a:p>
          <a:p>
            <a:pPr marL="457200" indent="-361950" algn="just">
              <a:lnSpc>
                <a:spcPct val="150000"/>
              </a:lnSpc>
              <a:buClr>
                <a:srgbClr val="32703C"/>
              </a:buClr>
              <a:buSzPct val="122000"/>
              <a:buFontTx/>
              <a:buAutoNum type="alphaLcParenR"/>
              <a:defRPr/>
            </a:pPr>
            <a:r>
              <a:rPr lang="es-MX" sz="2000" dirty="0" smtClean="0"/>
              <a:t>Aplicación </a:t>
            </a:r>
            <a:r>
              <a:rPr lang="es-MX" sz="2000" dirty="0"/>
              <a:t>subsidiaria del ordenamiento internacional con el objeto de llenar los vacíos existentes, sin derogar o desaplicar  una norma. </a:t>
            </a:r>
          </a:p>
          <a:p>
            <a:pPr marL="457200" indent="-361950" algn="just">
              <a:lnSpc>
                <a:spcPct val="150000"/>
              </a:lnSpc>
              <a:buClr>
                <a:srgbClr val="32703C"/>
              </a:buClr>
              <a:buSzPct val="122000"/>
              <a:buFontTx/>
              <a:buAutoNum type="alphaLcParenR"/>
              <a:defRPr/>
            </a:pPr>
            <a:r>
              <a:rPr lang="es-MX" sz="2000" dirty="0" smtClean="0"/>
              <a:t>Interpretación </a:t>
            </a:r>
            <a:r>
              <a:rPr lang="es-MX" sz="2000" dirty="0"/>
              <a:t>jurídica a cargo de </a:t>
            </a:r>
            <a:r>
              <a:rPr lang="es-MX" sz="2000" b="1" dirty="0"/>
              <a:t>todas las autoridades. </a:t>
            </a:r>
          </a:p>
          <a:p>
            <a:pPr marL="457200" indent="-361950" algn="just">
              <a:lnSpc>
                <a:spcPct val="150000"/>
              </a:lnSpc>
              <a:buClr>
                <a:srgbClr val="32703C"/>
              </a:buClr>
              <a:buSzPct val="122000"/>
              <a:buFontTx/>
              <a:buAutoNum type="alphaLcParenR"/>
              <a:defRPr/>
            </a:pPr>
            <a:r>
              <a:rPr lang="es-MX" sz="2000" dirty="0" smtClean="0"/>
              <a:t>Buscar </a:t>
            </a:r>
            <a:r>
              <a:rPr lang="es-MX" sz="2000" dirty="0"/>
              <a:t>la mayor protección de los derechos humanos, que puede estar en el derecho interno o en el internacional</a:t>
            </a:r>
          </a:p>
          <a:p>
            <a:pPr marL="457200" indent="-361950" algn="just">
              <a:lnSpc>
                <a:spcPct val="150000"/>
              </a:lnSpc>
              <a:buClr>
                <a:srgbClr val="32703C"/>
              </a:buClr>
              <a:buSzPct val="122000"/>
              <a:buFontTx/>
              <a:buAutoNum type="alphaLcParenR"/>
              <a:defRPr/>
            </a:pPr>
            <a:r>
              <a:rPr lang="es-MX" sz="2000" dirty="0" smtClean="0"/>
              <a:t>Se </a:t>
            </a:r>
            <a:r>
              <a:rPr lang="es-MX" sz="2000" dirty="0"/>
              <a:t>busca </a:t>
            </a:r>
            <a:r>
              <a:rPr lang="es-MX" sz="2000" b="1" dirty="0"/>
              <a:t>conciliar la norma secundaria </a:t>
            </a:r>
            <a:r>
              <a:rPr lang="es-MX" sz="2000" dirty="0"/>
              <a:t>con la </a:t>
            </a:r>
            <a:r>
              <a:rPr lang="es-MX" sz="2000" dirty="0" smtClean="0"/>
              <a:t>Constitucional</a:t>
            </a:r>
            <a:r>
              <a:rPr lang="es-MX" sz="2000" dirty="0"/>
              <a:t>, evitando una declaración general de inconstitucionalidad.</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843213" y="333375"/>
            <a:ext cx="6084887" cy="369888"/>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algn="r">
              <a:lnSpc>
                <a:spcPct val="90000"/>
              </a:lnSpc>
              <a:defRPr/>
            </a:pPr>
            <a:r>
              <a:rPr lang="es-MX" sz="2000" b="1" dirty="0">
                <a:solidFill>
                  <a:schemeClr val="bg1"/>
                </a:solidFill>
              </a:rPr>
              <a:t>Principio </a:t>
            </a:r>
            <a:r>
              <a:rPr lang="es-MX" sz="2000" b="1" i="1" dirty="0">
                <a:solidFill>
                  <a:schemeClr val="bg1"/>
                </a:solidFill>
              </a:rPr>
              <a:t>Pro </a:t>
            </a:r>
            <a:r>
              <a:rPr lang="es-MX" sz="2000" b="1" i="1" dirty="0" err="1">
                <a:solidFill>
                  <a:schemeClr val="bg1"/>
                </a:solidFill>
              </a:rPr>
              <a:t>Homine</a:t>
            </a:r>
            <a:r>
              <a:rPr lang="es-MX" sz="2000" b="1" i="1" dirty="0">
                <a:solidFill>
                  <a:schemeClr val="bg1"/>
                </a:solidFill>
              </a:rPr>
              <a:t> </a:t>
            </a:r>
            <a:r>
              <a:rPr lang="es-MX" sz="2000" b="1" dirty="0">
                <a:solidFill>
                  <a:schemeClr val="bg1"/>
                </a:solidFill>
              </a:rPr>
              <a:t>o </a:t>
            </a:r>
            <a:r>
              <a:rPr lang="es-MX" sz="2000" b="1" i="1" dirty="0">
                <a:solidFill>
                  <a:schemeClr val="bg1"/>
                </a:solidFill>
              </a:rPr>
              <a:t>Pro persona</a:t>
            </a:r>
          </a:p>
        </p:txBody>
      </p:sp>
      <p:sp>
        <p:nvSpPr>
          <p:cNvPr id="3" name="5 CuadroTexto"/>
          <p:cNvSpPr txBox="1">
            <a:spLocks noChangeArrowheads="1"/>
          </p:cNvSpPr>
          <p:nvPr/>
        </p:nvSpPr>
        <p:spPr bwMode="auto">
          <a:xfrm>
            <a:off x="250825" y="1268413"/>
            <a:ext cx="8642350" cy="3786187"/>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nSpc>
                <a:spcPct val="150000"/>
              </a:lnSpc>
              <a:defRPr/>
            </a:pPr>
            <a:r>
              <a:rPr lang="es-MX" sz="2000" b="1" dirty="0"/>
              <a:t>Principio pro </a:t>
            </a:r>
            <a:r>
              <a:rPr lang="es-MX" sz="2000" b="1" dirty="0" smtClean="0"/>
              <a:t>persona.</a:t>
            </a:r>
            <a:endParaRPr lang="es-MX" sz="2000" b="1" dirty="0"/>
          </a:p>
          <a:p>
            <a:pPr>
              <a:lnSpc>
                <a:spcPct val="150000"/>
              </a:lnSpc>
              <a:defRPr/>
            </a:pPr>
            <a:r>
              <a:rPr lang="es-MX" sz="2000" b="1" dirty="0"/>
              <a:t>Acudir a la norma más amplia y a la interpretación más extensiva:</a:t>
            </a:r>
          </a:p>
          <a:p>
            <a:pPr marL="627063" indent="-271463">
              <a:lnSpc>
                <a:spcPct val="150000"/>
              </a:lnSpc>
              <a:buFont typeface="Arial" pitchFamily="34" charset="0"/>
              <a:buChar char="•"/>
              <a:defRPr/>
            </a:pPr>
            <a:r>
              <a:rPr lang="es-MX" sz="2000" dirty="0"/>
              <a:t>Para reconocer derechos protegidos.</a:t>
            </a:r>
          </a:p>
          <a:p>
            <a:pPr marL="627063" indent="-271463">
              <a:lnSpc>
                <a:spcPct val="150000"/>
              </a:lnSpc>
              <a:buFont typeface="Arial" pitchFamily="34" charset="0"/>
              <a:buChar char="•"/>
              <a:defRPr/>
            </a:pPr>
            <a:r>
              <a:rPr lang="es-MX" sz="2000" dirty="0"/>
              <a:t>Para reconocer la norma o interpretación más restringida en el caso de establecer restricciones permanentes al ejercicio de los derechos o a su suspensión extraordinaria. </a:t>
            </a:r>
          </a:p>
          <a:p>
            <a:pPr>
              <a:lnSpc>
                <a:spcPct val="150000"/>
              </a:lnSpc>
              <a:defRPr/>
            </a:pPr>
            <a:r>
              <a:rPr lang="es-MX" sz="2000" dirty="0"/>
              <a:t>Emplear la norma más favorable a la persona, tanto en la aplicación, como en la creación de las normas.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pPr algn="ctr">
              <a:buNone/>
            </a:pPr>
            <a:endParaRPr lang="es-MX" b="1" dirty="0" smtClean="0">
              <a:solidFill>
                <a:srgbClr val="FFC000"/>
              </a:solidFill>
            </a:endParaRPr>
          </a:p>
          <a:p>
            <a:pPr algn="ctr">
              <a:buNone/>
            </a:pPr>
            <a:endParaRPr lang="es-MX" b="1" dirty="0" smtClean="0">
              <a:solidFill>
                <a:srgbClr val="FFC000"/>
              </a:solidFill>
            </a:endParaRPr>
          </a:p>
          <a:p>
            <a:pPr algn="ctr">
              <a:buNone/>
            </a:pPr>
            <a:r>
              <a:rPr lang="es-MX" b="1" dirty="0" smtClean="0">
                <a:solidFill>
                  <a:srgbClr val="FFC000"/>
                </a:solidFill>
              </a:rPr>
              <a:t>ARTÍCULO 16 CONSTITUCIONAL.</a:t>
            </a:r>
          </a:p>
          <a:p>
            <a:pPr algn="ctr"/>
            <a:endParaRPr lang="es-MX" dirty="0" smtClean="0"/>
          </a:p>
          <a:p>
            <a:pPr algn="ctr">
              <a:buNone/>
            </a:pPr>
            <a:r>
              <a:rPr lang="es-MX" dirty="0" smtClean="0"/>
              <a:t>Derecho fundamental de legalidad y garantías de seguridad jurídica.</a:t>
            </a:r>
            <a:endParaRPr lang="es-MX"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Elipse"/>
          <p:cNvSpPr/>
          <p:nvPr/>
        </p:nvSpPr>
        <p:spPr>
          <a:xfrm>
            <a:off x="3563888" y="2420888"/>
            <a:ext cx="2304256" cy="19442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t>Artículo 16 constitucional</a:t>
            </a:r>
          </a:p>
          <a:p>
            <a:pPr algn="ctr"/>
            <a:endParaRPr lang="es-MX"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pPr algn="ctr">
              <a:buNone/>
            </a:pPr>
            <a:endParaRPr lang="es-MX" dirty="0" smtClean="0">
              <a:solidFill>
                <a:srgbClr val="FFC000"/>
              </a:solidFill>
            </a:endParaRPr>
          </a:p>
          <a:p>
            <a:pPr algn="ctr">
              <a:buNone/>
            </a:pPr>
            <a:r>
              <a:rPr lang="es-MX" dirty="0" smtClean="0">
                <a:solidFill>
                  <a:srgbClr val="FFC000"/>
                </a:solidFill>
              </a:rPr>
              <a:t>ARTÍCULO 17 CONSTITUCIONAL.</a:t>
            </a:r>
          </a:p>
          <a:p>
            <a:pPr algn="ctr">
              <a:buNone/>
            </a:pPr>
            <a:endParaRPr lang="es-MX" dirty="0" smtClean="0">
              <a:solidFill>
                <a:srgbClr val="FFC000"/>
              </a:solidFill>
            </a:endParaRPr>
          </a:p>
          <a:p>
            <a:pPr algn="ctr">
              <a:buNone/>
            </a:pPr>
            <a:r>
              <a:rPr lang="es-MX" dirty="0" smtClean="0"/>
              <a:t>El acceso a la justicia.</a:t>
            </a:r>
            <a:endParaRPr lang="es-MX"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3360088424"/>
              </p:ext>
            </p:extLst>
          </p:nvPr>
        </p:nvGraphicFramePr>
        <p:xfrm>
          <a:off x="457200" y="476250"/>
          <a:ext cx="8229600" cy="5657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lvl="0"/>
            <a:r>
              <a:rPr lang="es-MX" sz="1800" b="1" dirty="0" smtClean="0">
                <a:solidFill>
                  <a:srgbClr val="FF0000"/>
                </a:solidFill>
                <a:latin typeface="Arial" pitchFamily="34" charset="0"/>
                <a:cs typeface="Arial" pitchFamily="34" charset="0"/>
              </a:rPr>
              <a:t>VALIDACIÓN DE LOS DIPLOMADOS POR  LA SETEC: </a:t>
            </a:r>
            <a:endParaRPr lang="es-MX" sz="1800"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p:txBody>
          <a:bodyPr>
            <a:normAutofit fontScale="62500" lnSpcReduction="20000"/>
          </a:bodyPr>
          <a:lstStyle/>
          <a:p>
            <a:pPr marL="0" indent="0" algn="just">
              <a:lnSpc>
                <a:spcPct val="120000"/>
              </a:lnSpc>
              <a:buNone/>
            </a:pPr>
            <a:r>
              <a:rPr lang="es-MX" dirty="0">
                <a:solidFill>
                  <a:schemeClr val="tx1"/>
                </a:solidFill>
                <a:latin typeface="Calibri" panose="020F0502020204030204" pitchFamily="34" charset="0"/>
              </a:rPr>
              <a:t>Los </a:t>
            </a:r>
            <a:r>
              <a:rPr lang="es-MX" dirty="0" smtClean="0">
                <a:latin typeface="Calibri" panose="020F0502020204030204" pitchFamily="34" charset="0"/>
              </a:rPr>
              <a:t>siete </a:t>
            </a:r>
            <a:r>
              <a:rPr lang="es-MX" dirty="0" smtClean="0">
                <a:solidFill>
                  <a:schemeClr val="tx1"/>
                </a:solidFill>
                <a:latin typeface="Calibri" panose="020F0502020204030204" pitchFamily="34" charset="0"/>
              </a:rPr>
              <a:t>diplomados </a:t>
            </a:r>
            <a:r>
              <a:rPr lang="es-MX" dirty="0">
                <a:solidFill>
                  <a:schemeClr val="tx1"/>
                </a:solidFill>
                <a:latin typeface="Calibri" panose="020F0502020204030204" pitchFamily="34" charset="0"/>
              </a:rPr>
              <a:t>en el Sistema de Justicia Penal Acusatorio Adversarial, con las siete orientaciones, fueron enviados Dr. Jorge Alejandro Lumbreras Castro, Director General de Planeación, Capacitación y Difusión de la </a:t>
            </a:r>
            <a:r>
              <a:rPr lang="es-MX" dirty="0" smtClean="0">
                <a:solidFill>
                  <a:schemeClr val="tx1"/>
                </a:solidFill>
                <a:latin typeface="Calibri" panose="020F0502020204030204" pitchFamily="34" charset="0"/>
              </a:rPr>
              <a:t>Secretaría </a:t>
            </a:r>
            <a:r>
              <a:rPr lang="es-MX" dirty="0">
                <a:solidFill>
                  <a:schemeClr val="tx1"/>
                </a:solidFill>
                <a:latin typeface="Calibri" panose="020F0502020204030204" pitchFamily="34" charset="0"/>
              </a:rPr>
              <a:t>Técnica del Consejo de Coordinación para la Implementación  del Sistema de Justicia Penal (SETEC) de la Secretaría de Gobernación, para la validación, los mismos que con oficio número ST/DGPCD/1014/2014, de fecha 26 de agosto de 2014,  la citada autoridad de la SETEC, notifica al Mtro. </a:t>
            </a:r>
            <a:r>
              <a:rPr lang="es-MX" dirty="0" smtClean="0">
                <a:solidFill>
                  <a:schemeClr val="tx1"/>
                </a:solidFill>
                <a:latin typeface="Calibri" panose="020F0502020204030204" pitchFamily="34" charset="0"/>
              </a:rPr>
              <a:t>Itzcóatl </a:t>
            </a:r>
            <a:r>
              <a:rPr lang="es-MX" dirty="0">
                <a:solidFill>
                  <a:schemeClr val="tx1"/>
                </a:solidFill>
                <a:latin typeface="Calibri" panose="020F0502020204030204" pitchFamily="34" charset="0"/>
              </a:rPr>
              <a:t>Tonatiuh Bravo Padilla, Rector General de </a:t>
            </a:r>
            <a:r>
              <a:rPr lang="es-MX" dirty="0" smtClean="0">
                <a:solidFill>
                  <a:schemeClr val="tx1"/>
                </a:solidFill>
                <a:latin typeface="Calibri" panose="020F0502020204030204" pitchFamily="34" charset="0"/>
              </a:rPr>
              <a:t>la Benemérita </a:t>
            </a:r>
            <a:r>
              <a:rPr lang="es-MX" dirty="0">
                <a:solidFill>
                  <a:schemeClr val="tx1"/>
                </a:solidFill>
                <a:latin typeface="Calibri" panose="020F0502020204030204" pitchFamily="34" charset="0"/>
              </a:rPr>
              <a:t>Universidad de Guadalajara, que se  valida la concordancia de los temas relacionados con el </a:t>
            </a:r>
            <a:r>
              <a:rPr lang="es-MX" dirty="0" smtClean="0">
                <a:solidFill>
                  <a:schemeClr val="tx1"/>
                </a:solidFill>
                <a:latin typeface="Calibri" panose="020F0502020204030204" pitchFamily="34" charset="0"/>
              </a:rPr>
              <a:t>Nuevo </a:t>
            </a:r>
            <a:r>
              <a:rPr lang="es-MX" dirty="0">
                <a:solidFill>
                  <a:schemeClr val="tx1"/>
                </a:solidFill>
                <a:latin typeface="Calibri" panose="020F0502020204030204" pitchFamily="34" charset="0"/>
              </a:rPr>
              <a:t>Sistema de Justicia Penal, contenidos en sus programas de estudios con los programas aprobados por el citado Consejo, quedando inscritos en el registro de la Secretaría Técnica bajo el número ST/DGPC/002/UG/08/2014</a:t>
            </a:r>
            <a:r>
              <a:rPr lang="es-MX" dirty="0">
                <a:latin typeface="Calibri" panose="020F0502020204030204" pitchFamily="34" charset="0"/>
              </a:rPr>
              <a:t>.</a:t>
            </a:r>
          </a:p>
          <a:p>
            <a:pPr marL="0" indent="0">
              <a:buNone/>
            </a:pPr>
            <a:endParaRPr lang="es-ES" dirty="0"/>
          </a:p>
        </p:txBody>
      </p:sp>
    </p:spTree>
    <p:extLst>
      <p:ext uri="{BB962C8B-B14F-4D97-AF65-F5344CB8AC3E}">
        <p14:creationId xmlns:p14="http://schemas.microsoft.com/office/powerpoint/2010/main" val="251527624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pPr algn="ctr">
              <a:buNone/>
            </a:pPr>
            <a:endParaRPr lang="es-MX" dirty="0" smtClean="0">
              <a:solidFill>
                <a:srgbClr val="FFC000"/>
              </a:solidFill>
            </a:endParaRPr>
          </a:p>
          <a:p>
            <a:pPr algn="ctr">
              <a:buNone/>
            </a:pPr>
            <a:r>
              <a:rPr lang="es-MX" dirty="0" smtClean="0">
                <a:solidFill>
                  <a:srgbClr val="FFC000"/>
                </a:solidFill>
              </a:rPr>
              <a:t>ARTÍCULO 18 CONSTITUCIONAL.</a:t>
            </a:r>
          </a:p>
          <a:p>
            <a:pPr algn="ctr"/>
            <a:endParaRPr lang="es-MX" dirty="0" smtClean="0"/>
          </a:p>
          <a:p>
            <a:pPr algn="ctr">
              <a:buNone/>
            </a:pPr>
            <a:r>
              <a:rPr lang="es-MX" dirty="0" smtClean="0"/>
              <a:t>Principios y regímenes carcelarios especializado.</a:t>
            </a:r>
            <a:endParaRPr lang="es-MX"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2138654429"/>
              </p:ext>
            </p:extLst>
          </p:nvPr>
        </p:nvGraphicFramePr>
        <p:xfrm>
          <a:off x="457200" y="333375"/>
          <a:ext cx="8229600" cy="5800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extLst>
              <p:ext uri="{D42A27DB-BD31-4B8C-83A1-F6EECF244321}">
                <p14:modId xmlns:p14="http://schemas.microsoft.com/office/powerpoint/2010/main" val="2152484331"/>
              </p:ext>
            </p:extLst>
          </p:nvPr>
        </p:nvGraphicFramePr>
        <p:xfrm>
          <a:off x="1115616" y="476672"/>
          <a:ext cx="7440488" cy="5200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1494748870"/>
              </p:ext>
            </p:extLst>
          </p:nvPr>
        </p:nvGraphicFramePr>
        <p:xfrm>
          <a:off x="457200" y="476250"/>
          <a:ext cx="8229600" cy="5657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pPr algn="ctr">
              <a:buNone/>
            </a:pPr>
            <a:endParaRPr lang="es-MX" dirty="0" smtClean="0">
              <a:solidFill>
                <a:srgbClr val="FFC000"/>
              </a:solidFill>
            </a:endParaRPr>
          </a:p>
          <a:p>
            <a:pPr algn="ctr">
              <a:buNone/>
            </a:pPr>
            <a:endParaRPr lang="es-MX" dirty="0" smtClean="0">
              <a:solidFill>
                <a:srgbClr val="FFC000"/>
              </a:solidFill>
            </a:endParaRPr>
          </a:p>
          <a:p>
            <a:pPr algn="ctr">
              <a:buNone/>
            </a:pPr>
            <a:r>
              <a:rPr lang="es-MX" dirty="0" smtClean="0">
                <a:solidFill>
                  <a:srgbClr val="FFC000"/>
                </a:solidFill>
              </a:rPr>
              <a:t>ARTÍCULO 19 CONSTITUCIONAL.</a:t>
            </a:r>
          </a:p>
          <a:p>
            <a:pPr algn="ctr">
              <a:buNone/>
            </a:pPr>
            <a:endParaRPr lang="es-MX" dirty="0" smtClean="0"/>
          </a:p>
          <a:p>
            <a:pPr algn="ctr">
              <a:buNone/>
            </a:pPr>
            <a:r>
              <a:rPr lang="es-MX" dirty="0" smtClean="0"/>
              <a:t>Formalidades en el proceso penal y requisitos para el otorgamiento de medidas cautelares personales solicitadas por el Ministerio Público.</a:t>
            </a:r>
            <a:endParaRPr lang="es-MX"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60478998"/>
              </p:ext>
            </p:extLst>
          </p:nvPr>
        </p:nvGraphicFramePr>
        <p:xfrm>
          <a:off x="457200" y="476250"/>
          <a:ext cx="8229600" cy="5657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pPr algn="ctr">
              <a:buNone/>
            </a:pPr>
            <a:endParaRPr lang="es-MX" dirty="0" smtClean="0">
              <a:solidFill>
                <a:srgbClr val="FFC000"/>
              </a:solidFill>
            </a:endParaRPr>
          </a:p>
          <a:p>
            <a:pPr algn="ctr">
              <a:buNone/>
            </a:pPr>
            <a:endParaRPr lang="es-MX" dirty="0" smtClean="0">
              <a:solidFill>
                <a:srgbClr val="FFC000"/>
              </a:solidFill>
            </a:endParaRPr>
          </a:p>
          <a:p>
            <a:pPr algn="ctr">
              <a:buNone/>
            </a:pPr>
            <a:r>
              <a:rPr lang="es-MX" dirty="0" smtClean="0">
                <a:solidFill>
                  <a:srgbClr val="FFC000"/>
                </a:solidFill>
              </a:rPr>
              <a:t>ARTÍCULO 20 CONSTITUCIONAL.</a:t>
            </a:r>
          </a:p>
          <a:p>
            <a:endParaRPr lang="es-MX" dirty="0" smtClean="0"/>
          </a:p>
          <a:p>
            <a:pPr algn="ctr">
              <a:buNone/>
            </a:pPr>
            <a:r>
              <a:rPr lang="es-MX" dirty="0" smtClean="0"/>
              <a:t>Principios generales del derecho procesal acusatorio adversarial.</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1049619471"/>
              </p:ext>
            </p:extLst>
          </p:nvPr>
        </p:nvGraphicFramePr>
        <p:xfrm>
          <a:off x="457200" y="476250"/>
          <a:ext cx="8229600" cy="5657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txBody>
          <a:bodyPr/>
          <a:lstStyle/>
          <a:p>
            <a:pPr algn="just">
              <a:buNone/>
            </a:pPr>
            <a:r>
              <a:rPr lang="es-ES" b="1" dirty="0" smtClean="0"/>
              <a:t>	</a:t>
            </a:r>
            <a:r>
              <a:rPr lang="es-ES" b="1" dirty="0" smtClean="0">
                <a:solidFill>
                  <a:srgbClr val="FF0000"/>
                </a:solidFill>
              </a:rPr>
              <a:t>Artículo 5o. Principio de publicidad</a:t>
            </a:r>
            <a:endParaRPr lang="es-MX" dirty="0" smtClean="0">
              <a:solidFill>
                <a:srgbClr val="FF0000"/>
              </a:solidFill>
            </a:endParaRPr>
          </a:p>
          <a:p>
            <a:pPr algn="just">
              <a:buNone/>
            </a:pPr>
            <a:r>
              <a:rPr lang="es-ES" dirty="0" smtClean="0"/>
              <a:t>	Las audiencias serán públicas, con el fin de que a ellas accedan no sólo las partes que intervienen en el procedimiento sino también el público en general, con las excepciones previstas en este Código</a:t>
            </a:r>
            <a:endParaRPr lang="es-MX"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txBody>
          <a:bodyPr/>
          <a:lstStyle/>
          <a:p>
            <a:pPr>
              <a:buNone/>
            </a:pPr>
            <a:r>
              <a:rPr lang="es-ES" b="1" dirty="0" smtClean="0"/>
              <a:t>	</a:t>
            </a:r>
            <a:r>
              <a:rPr lang="es-ES" b="1" dirty="0" smtClean="0">
                <a:solidFill>
                  <a:srgbClr val="FF0000"/>
                </a:solidFill>
              </a:rPr>
              <a:t>Artículo 6o. Principio de contradicción.</a:t>
            </a:r>
            <a:endParaRPr lang="es-MX" dirty="0" smtClean="0">
              <a:solidFill>
                <a:srgbClr val="FF0000"/>
              </a:solidFill>
            </a:endParaRPr>
          </a:p>
          <a:p>
            <a:pPr algn="just">
              <a:buNone/>
            </a:pPr>
            <a:r>
              <a:rPr lang="es-ES" dirty="0" smtClean="0"/>
              <a:t>	Las partes podrán conocer, controvertir o confrontar los medios de prueba, así como oponerse a las peticiones y alegatos de la otra parte, salvo lo previsto en este Código.</a:t>
            </a:r>
            <a:endParaRPr lang="es-MX"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lvl="0"/>
            <a:r>
              <a:rPr lang="es-MX" sz="2000" b="1" dirty="0" smtClean="0">
                <a:solidFill>
                  <a:srgbClr val="FF0000"/>
                </a:solidFill>
                <a:latin typeface="Arial" pitchFamily="34" charset="0"/>
                <a:cs typeface="Arial" pitchFamily="34" charset="0"/>
              </a:rPr>
              <a:t>RESULTADOS DE LA LICITACIÓN:</a:t>
            </a:r>
            <a:endParaRPr lang="es-MX" sz="2000" b="1" dirty="0">
              <a:solidFill>
                <a:srgbClr val="FF0000"/>
              </a:solidFill>
              <a:latin typeface="Arial" pitchFamily="34" charset="0"/>
              <a:cs typeface="Arial" pitchFamily="34" charset="0"/>
            </a:endParaRPr>
          </a:p>
        </p:txBody>
      </p:sp>
      <p:sp>
        <p:nvSpPr>
          <p:cNvPr id="3" name="Marcador de contenido 2"/>
          <p:cNvSpPr>
            <a:spLocks noGrp="1"/>
          </p:cNvSpPr>
          <p:nvPr>
            <p:ph idx="1"/>
          </p:nvPr>
        </p:nvSpPr>
        <p:spPr>
          <a:xfrm>
            <a:off x="545910" y="1951630"/>
            <a:ext cx="7699565" cy="4113891"/>
          </a:xfrm>
        </p:spPr>
        <p:txBody>
          <a:bodyPr>
            <a:normAutofit fontScale="92500" lnSpcReduction="20000"/>
          </a:bodyPr>
          <a:lstStyle/>
          <a:p>
            <a:pPr lvl="0" algn="just"/>
            <a:r>
              <a:rPr lang="es-MX" sz="2800" dirty="0">
                <a:solidFill>
                  <a:schemeClr val="tx1"/>
                </a:solidFill>
                <a:latin typeface="Calibri" panose="020F0502020204030204" pitchFamily="34" charset="0"/>
              </a:rPr>
              <a:t>Con fecha 08 de septiembre de 2014, la Universidad de Guadalajara resultó </a:t>
            </a:r>
            <a:r>
              <a:rPr lang="es-MX" sz="2800" dirty="0" smtClean="0">
                <a:solidFill>
                  <a:schemeClr val="tx1"/>
                </a:solidFill>
                <a:latin typeface="Calibri" panose="020F0502020204030204" pitchFamily="34" charset="0"/>
              </a:rPr>
              <a:t>adjudicada en la referida </a:t>
            </a:r>
            <a:r>
              <a:rPr lang="es-MX" sz="2800" dirty="0">
                <a:solidFill>
                  <a:schemeClr val="tx1"/>
                </a:solidFill>
                <a:latin typeface="Calibri" panose="020F0502020204030204" pitchFamily="34" charset="0"/>
              </a:rPr>
              <a:t>licitación. </a:t>
            </a:r>
            <a:endParaRPr lang="es-MX" sz="2800" dirty="0" smtClean="0">
              <a:solidFill>
                <a:schemeClr val="tx1"/>
              </a:solidFill>
              <a:latin typeface="Calibri" panose="020F0502020204030204" pitchFamily="34" charset="0"/>
            </a:endParaRPr>
          </a:p>
          <a:p>
            <a:pPr lvl="0" algn="just"/>
            <a:endParaRPr lang="es-MX" sz="2800" dirty="0">
              <a:solidFill>
                <a:schemeClr val="tx1"/>
              </a:solidFill>
              <a:latin typeface="Calibri" panose="020F0502020204030204" pitchFamily="34" charset="0"/>
            </a:endParaRPr>
          </a:p>
          <a:p>
            <a:pPr algn="just"/>
            <a:r>
              <a:rPr lang="es-MX" sz="2800" dirty="0" smtClean="0">
                <a:solidFill>
                  <a:schemeClr val="tx1"/>
                </a:solidFill>
                <a:latin typeface="Calibri" panose="020F0502020204030204" pitchFamily="34" charset="0"/>
              </a:rPr>
              <a:t>Adquirió el compromiso de </a:t>
            </a:r>
            <a:r>
              <a:rPr lang="es-MX" sz="2800" dirty="0">
                <a:solidFill>
                  <a:schemeClr val="tx1"/>
                </a:solidFill>
                <a:latin typeface="Calibri" panose="020F0502020204030204" pitchFamily="34" charset="0"/>
              </a:rPr>
              <a:t>capacitar a 1,614 servidores públicos al 30 de noviembre del </a:t>
            </a:r>
            <a:r>
              <a:rPr lang="es-MX" sz="2800" dirty="0" smtClean="0">
                <a:solidFill>
                  <a:schemeClr val="tx1"/>
                </a:solidFill>
                <a:latin typeface="Calibri" panose="020F0502020204030204" pitchFamily="34" charset="0"/>
              </a:rPr>
              <a:t>2014, </a:t>
            </a:r>
            <a:r>
              <a:rPr lang="es-MX" sz="2800" dirty="0">
                <a:solidFill>
                  <a:schemeClr val="tx1"/>
                </a:solidFill>
                <a:latin typeface="Calibri" panose="020F0502020204030204" pitchFamily="34" charset="0"/>
              </a:rPr>
              <a:t>con la obligación de entregar semanalmente a la Secretaría de Planeación, Administración y Finanzas del Poder Ejecutivo del Estado de </a:t>
            </a:r>
            <a:r>
              <a:rPr lang="es-MX" sz="2800" dirty="0" smtClean="0">
                <a:solidFill>
                  <a:schemeClr val="tx1"/>
                </a:solidFill>
                <a:latin typeface="Calibri" panose="020F0502020204030204" pitchFamily="34" charset="0"/>
              </a:rPr>
              <a:t>Jalisco, </a:t>
            </a:r>
            <a:r>
              <a:rPr lang="es-MX" sz="2800" dirty="0">
                <a:solidFill>
                  <a:schemeClr val="tx1"/>
                </a:solidFill>
                <a:latin typeface="Calibri" panose="020F0502020204030204" pitchFamily="34" charset="0"/>
              </a:rPr>
              <a:t>las evidencias generadas por los participantes en los diplomados</a:t>
            </a:r>
            <a:r>
              <a:rPr lang="es-MX" sz="2800" dirty="0" smtClean="0">
                <a:solidFill>
                  <a:schemeClr val="tx1"/>
                </a:solidFill>
                <a:latin typeface="Calibri" panose="020F0502020204030204" pitchFamily="34" charset="0"/>
              </a:rPr>
              <a:t>.</a:t>
            </a:r>
          </a:p>
          <a:p>
            <a:pPr algn="just">
              <a:buNone/>
            </a:pPr>
            <a:endParaRPr lang="es-MX" dirty="0">
              <a:solidFill>
                <a:schemeClr val="tx1"/>
              </a:solidFill>
              <a:latin typeface="Calibri" panose="020F0502020204030204" pitchFamily="34" charset="0"/>
            </a:endParaRPr>
          </a:p>
          <a:p>
            <a:pPr marL="0" indent="0">
              <a:buNone/>
            </a:pPr>
            <a:endParaRPr lang="es-ES" dirty="0"/>
          </a:p>
        </p:txBody>
      </p:sp>
    </p:spTree>
    <p:extLst>
      <p:ext uri="{BB962C8B-B14F-4D97-AF65-F5344CB8AC3E}">
        <p14:creationId xmlns:p14="http://schemas.microsoft.com/office/powerpoint/2010/main" val="14518550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txBody>
          <a:bodyPr/>
          <a:lstStyle/>
          <a:p>
            <a:pPr>
              <a:buNone/>
            </a:pPr>
            <a:r>
              <a:rPr lang="es-ES" b="1" dirty="0" smtClean="0">
                <a:solidFill>
                  <a:srgbClr val="FF0000"/>
                </a:solidFill>
              </a:rPr>
              <a:t>	Artículo 7o. Principio de continuidad.</a:t>
            </a:r>
            <a:endParaRPr lang="es-MX" dirty="0" smtClean="0">
              <a:solidFill>
                <a:srgbClr val="FF0000"/>
              </a:solidFill>
            </a:endParaRPr>
          </a:p>
          <a:p>
            <a:pPr algn="just">
              <a:buNone/>
            </a:pPr>
            <a:r>
              <a:rPr lang="es-ES" dirty="0" smtClean="0"/>
              <a:t>	Las audiencias se llevarán a cabo de forma continua, sucesiva y secuencial, salvo los casos excepcionales previstos en este Código.</a:t>
            </a:r>
            <a:endParaRPr lang="es-MX"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txBody>
          <a:bodyPr/>
          <a:lstStyle/>
          <a:p>
            <a:pPr algn="just">
              <a:buNone/>
            </a:pPr>
            <a:r>
              <a:rPr lang="es-ES" b="1" dirty="0" smtClean="0"/>
              <a:t>	</a:t>
            </a:r>
            <a:r>
              <a:rPr lang="es-ES" b="1" dirty="0" smtClean="0">
                <a:solidFill>
                  <a:srgbClr val="FF0000"/>
                </a:solidFill>
              </a:rPr>
              <a:t>Artículo 8o. Principio de concentración.</a:t>
            </a:r>
            <a:endParaRPr lang="es-MX" dirty="0" smtClean="0">
              <a:solidFill>
                <a:srgbClr val="FF0000"/>
              </a:solidFill>
            </a:endParaRPr>
          </a:p>
          <a:p>
            <a:pPr algn="just">
              <a:buNone/>
            </a:pPr>
            <a:r>
              <a:rPr lang="es-ES" dirty="0" smtClean="0">
                <a:solidFill>
                  <a:srgbClr val="FF0000"/>
                </a:solidFill>
              </a:rPr>
              <a:t>	</a:t>
            </a:r>
            <a:r>
              <a:rPr lang="es-ES" dirty="0" smtClean="0"/>
              <a:t>Las audiencias se desarrollarán preferentemente en un mismo día o en días consecutivos hasta su conclusión, en los términos previstos en este Código, salvo los casos excepcionales establecidos en este ordenamiento.</a:t>
            </a:r>
            <a:endParaRPr lang="es-MX"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txBody>
          <a:bodyPr/>
          <a:lstStyle/>
          <a:p>
            <a:pPr algn="just">
              <a:buNone/>
            </a:pPr>
            <a:r>
              <a:rPr lang="es-ES" b="1" dirty="0" smtClean="0">
                <a:solidFill>
                  <a:srgbClr val="FF0000"/>
                </a:solidFill>
              </a:rPr>
              <a:t>	Artículo 9o. Principio de inmediación.</a:t>
            </a:r>
            <a:endParaRPr lang="es-MX" dirty="0" smtClean="0">
              <a:solidFill>
                <a:srgbClr val="FF0000"/>
              </a:solidFill>
            </a:endParaRPr>
          </a:p>
          <a:p>
            <a:pPr algn="just">
              <a:buNone/>
            </a:pPr>
            <a:r>
              <a:rPr lang="es-ES" dirty="0" smtClean="0"/>
              <a:t>	Toda audiencia se desarrollará íntegramente en presencia del Órgano jurisdiccional, así como de las partes que deban de intervenir en la misma, con las excepciones previstas en este Código. En ningún caso, el Órgano jurisdiccional podrá delegar en persona alguna la admisión, el desahogo o la valoración de las pruebas, ni la emisión y explicación de la sentencia respectiva.</a:t>
            </a:r>
            <a:endParaRPr lang="es-MX" dirty="0" smtClean="0"/>
          </a:p>
          <a:p>
            <a:endParaRPr lang="es-MX"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4122751051"/>
              </p:ext>
            </p:extLst>
          </p:nvPr>
        </p:nvGraphicFramePr>
        <p:xfrm>
          <a:off x="0" y="0"/>
          <a:ext cx="9144000" cy="6597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endParaRPr lang="es-MX"/>
          </a:p>
        </p:txBody>
      </p:sp>
      <p:graphicFrame>
        <p:nvGraphicFramePr>
          <p:cNvPr id="5" name="3 Marcador de contenido"/>
          <p:cNvGraphicFramePr>
            <a:graphicFrameLocks/>
          </p:cNvGraphicFramePr>
          <p:nvPr>
            <p:extLst>
              <p:ext uri="{D42A27DB-BD31-4B8C-83A1-F6EECF244321}">
                <p14:modId xmlns:p14="http://schemas.microsoft.com/office/powerpoint/2010/main" val="2698965111"/>
              </p:ext>
            </p:extLst>
          </p:nvPr>
        </p:nvGraphicFramePr>
        <p:xfrm>
          <a:off x="539552" y="836712"/>
          <a:ext cx="8229600" cy="5530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Rectángulo"/>
          <p:cNvSpPr/>
          <p:nvPr/>
        </p:nvSpPr>
        <p:spPr>
          <a:xfrm>
            <a:off x="467544" y="188640"/>
            <a:ext cx="8280920" cy="720080"/>
          </a:xfrm>
          <a:prstGeom prst="rect">
            <a:avLst/>
          </a:prstGeom>
          <a:solidFill>
            <a:schemeClr val="accent6">
              <a:lumMod val="50000"/>
            </a:schemeClr>
          </a:solidFill>
          <a:ln>
            <a:solidFill>
              <a:schemeClr val="tx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dirty="0" smtClean="0">
                <a:solidFill>
                  <a:srgbClr val="FFC000"/>
                </a:solidFill>
              </a:rPr>
              <a:t>B. De los derechos de toda persona imputada.</a:t>
            </a:r>
            <a:endParaRPr lang="es-MX" sz="2400"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Autofit/>
          </a:bodyPr>
          <a:lstStyle/>
          <a:p>
            <a:r>
              <a:rPr lang="es-MX" sz="3200" dirty="0" smtClean="0"/>
              <a:t>EL CNPP DEFINE AL PRINCIPIO DE PRESUNCIÓN DE INOCENCIA  EN LOS TÉRMIO SIGUIENTES:</a:t>
            </a:r>
            <a:endParaRPr lang="es-MX" sz="3200" dirty="0"/>
          </a:p>
        </p:txBody>
      </p:sp>
      <p:sp>
        <p:nvSpPr>
          <p:cNvPr id="3" name="2 Marcador de contenido"/>
          <p:cNvSpPr>
            <a:spLocks noGrp="1"/>
          </p:cNvSpPr>
          <p:nvPr>
            <p:ph idx="1"/>
          </p:nvPr>
        </p:nvSpPr>
        <p:spPr/>
        <p:style>
          <a:lnRef idx="2">
            <a:schemeClr val="accent6"/>
          </a:lnRef>
          <a:fillRef idx="1">
            <a:schemeClr val="lt1"/>
          </a:fillRef>
          <a:effectRef idx="0">
            <a:schemeClr val="accent6"/>
          </a:effectRef>
          <a:fontRef idx="minor">
            <a:schemeClr val="dk1"/>
          </a:fontRef>
        </p:style>
        <p:txBody>
          <a:bodyPr/>
          <a:lstStyle/>
          <a:p>
            <a:pPr marL="0" indent="0">
              <a:buNone/>
            </a:pPr>
            <a:r>
              <a:rPr lang="es-ES" b="1" dirty="0"/>
              <a:t>Artículo 13. Principio de presunción de </a:t>
            </a:r>
            <a:r>
              <a:rPr lang="es-ES" b="1" dirty="0" smtClean="0"/>
              <a:t>inocencia.</a:t>
            </a:r>
            <a:endParaRPr lang="es-MX" dirty="0"/>
          </a:p>
          <a:p>
            <a:pPr marL="0" indent="0" algn="just">
              <a:buNone/>
            </a:pPr>
            <a:r>
              <a:rPr lang="es-ES" dirty="0" smtClean="0"/>
              <a:t>Toda </a:t>
            </a:r>
            <a:r>
              <a:rPr lang="es-ES" dirty="0"/>
              <a:t>persona se presume inocente y será tratada como tal en todas las etapas del procedimiento, mientras no se declare su responsabilidad mediante sentencia emitida por el Órgano jurisdiccional, en los términos señalados en este Código.</a:t>
            </a:r>
            <a:endParaRPr lang="es-MX" dirty="0"/>
          </a:p>
          <a:p>
            <a:pPr marL="0" indent="0">
              <a:buNone/>
            </a:pPr>
            <a:endParaRPr lang="es-MX" dirty="0"/>
          </a:p>
        </p:txBody>
      </p:sp>
    </p:spTree>
    <p:extLst>
      <p:ext uri="{BB962C8B-B14F-4D97-AF65-F5344CB8AC3E}">
        <p14:creationId xmlns:p14="http://schemas.microsoft.com/office/powerpoint/2010/main" val="188798418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endParaRPr lang="es-MX"/>
          </a:p>
        </p:txBody>
      </p:sp>
      <p:graphicFrame>
        <p:nvGraphicFramePr>
          <p:cNvPr id="5" name="3 Marcador de contenido"/>
          <p:cNvGraphicFramePr>
            <a:graphicFrameLocks/>
          </p:cNvGraphicFramePr>
          <p:nvPr>
            <p:extLst>
              <p:ext uri="{D42A27DB-BD31-4B8C-83A1-F6EECF244321}">
                <p14:modId xmlns:p14="http://schemas.microsoft.com/office/powerpoint/2010/main" val="2659134708"/>
              </p:ext>
            </p:extLst>
          </p:nvPr>
        </p:nvGraphicFramePr>
        <p:xfrm>
          <a:off x="0" y="836712"/>
          <a:ext cx="9144000" cy="60212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5 Rectángulo"/>
          <p:cNvSpPr/>
          <p:nvPr/>
        </p:nvSpPr>
        <p:spPr>
          <a:xfrm>
            <a:off x="467544" y="116632"/>
            <a:ext cx="8280920" cy="720080"/>
          </a:xfrm>
          <a:prstGeom prst="rect">
            <a:avLst/>
          </a:prstGeom>
          <a:solidFill>
            <a:schemeClr val="accent6">
              <a:lumMod val="50000"/>
            </a:schemeClr>
          </a:solidFill>
          <a:ln>
            <a:solidFill>
              <a:schemeClr val="tx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dirty="0">
                <a:solidFill>
                  <a:srgbClr val="FFC000"/>
                </a:solidFill>
              </a:rPr>
              <a:t>C</a:t>
            </a:r>
            <a:r>
              <a:rPr lang="es-MX" sz="2400" dirty="0" smtClean="0">
                <a:solidFill>
                  <a:srgbClr val="FFC000"/>
                </a:solidFill>
              </a:rPr>
              <a:t>. De los derechos de la víctima o del ofendido.</a:t>
            </a:r>
            <a:endParaRPr lang="es-MX" sz="2400"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extLst>
              <p:ext uri="{D42A27DB-BD31-4B8C-83A1-F6EECF244321}">
                <p14:modId xmlns:p14="http://schemas.microsoft.com/office/powerpoint/2010/main" val="1698901476"/>
              </p:ext>
            </p:extLst>
          </p:nvPr>
        </p:nvGraphicFramePr>
        <p:xfrm>
          <a:off x="323528" y="260648"/>
          <a:ext cx="8352928" cy="6192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pPr algn="ctr">
              <a:buNone/>
            </a:pPr>
            <a:endParaRPr lang="es-MX" dirty="0" smtClean="0">
              <a:solidFill>
                <a:srgbClr val="FFC000"/>
              </a:solidFill>
            </a:endParaRPr>
          </a:p>
          <a:p>
            <a:pPr algn="ctr">
              <a:buNone/>
            </a:pPr>
            <a:r>
              <a:rPr lang="es-MX" dirty="0" smtClean="0">
                <a:solidFill>
                  <a:srgbClr val="FFC000"/>
                </a:solidFill>
              </a:rPr>
              <a:t>ARTÍCULO 21 CONSTITUCIONAL.</a:t>
            </a:r>
          </a:p>
          <a:p>
            <a:pPr>
              <a:buNone/>
            </a:pPr>
            <a:endParaRPr lang="es-MX" dirty="0" smtClean="0"/>
          </a:p>
          <a:p>
            <a:pPr algn="ctr">
              <a:buNone/>
            </a:pPr>
            <a:r>
              <a:rPr lang="es-MX" dirty="0" smtClean="0"/>
              <a:t>Investigación de delitos, ejercicio de la acción penal e imposición de penas.</a:t>
            </a:r>
            <a:endParaRPr lang="es-MX"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172607043"/>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Rectángulo redondeado"/>
          <p:cNvSpPr/>
          <p:nvPr/>
        </p:nvSpPr>
        <p:spPr>
          <a:xfrm>
            <a:off x="3851920" y="2636912"/>
            <a:ext cx="1872208" cy="108012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dirty="0" smtClean="0"/>
              <a:t>Artículo 21:</a:t>
            </a:r>
            <a:endParaRPr lang="es-MX"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800223" y="396636"/>
            <a:ext cx="6029325" cy="369332"/>
          </a:xfrm>
          <a:prstGeom prst="rect">
            <a:avLst/>
          </a:prstGeom>
        </p:spPr>
        <p:txBody>
          <a:bodyPr wrap="square">
            <a:spAutoFit/>
          </a:bodyPr>
          <a:lstStyle/>
          <a:p>
            <a:r>
              <a:rPr lang="es-MX" b="1" cap="small" dirty="0">
                <a:solidFill>
                  <a:srgbClr val="FF0000"/>
                </a:solidFill>
              </a:rPr>
              <a:t>Gradualidad de la implementación del NSJP</a:t>
            </a:r>
            <a:endParaRPr lang="es-MX" dirty="0">
              <a:solidFill>
                <a:srgbClr val="FF0000"/>
              </a:solidFill>
            </a:endParaRPr>
          </a:p>
        </p:txBody>
      </p:sp>
      <p:graphicFrame>
        <p:nvGraphicFramePr>
          <p:cNvPr id="3" name="2 Tabla"/>
          <p:cNvGraphicFramePr>
            <a:graphicFrameLocks noGrp="1"/>
          </p:cNvGraphicFramePr>
          <p:nvPr>
            <p:extLst>
              <p:ext uri="{D42A27DB-BD31-4B8C-83A1-F6EECF244321}">
                <p14:modId xmlns:p14="http://schemas.microsoft.com/office/powerpoint/2010/main" val="2461488110"/>
              </p:ext>
            </p:extLst>
          </p:nvPr>
        </p:nvGraphicFramePr>
        <p:xfrm>
          <a:off x="745733" y="995999"/>
          <a:ext cx="7345362" cy="5687910"/>
        </p:xfrm>
        <a:graphic>
          <a:graphicData uri="http://schemas.openxmlformats.org/drawingml/2006/table">
            <a:tbl>
              <a:tblPr firstRow="1" firstCol="1" bandRow="1">
                <a:tableStyleId>{5C22544A-7EE6-4342-B048-85BDC9FD1C3A}</a:tableStyleId>
              </a:tblPr>
              <a:tblGrid>
                <a:gridCol w="1476418"/>
                <a:gridCol w="1909719"/>
                <a:gridCol w="1390650"/>
                <a:gridCol w="1228725"/>
                <a:gridCol w="1339850"/>
              </a:tblGrid>
              <a:tr h="714687">
                <a:tc>
                  <a:txBody>
                    <a:bodyPr/>
                    <a:lstStyle/>
                    <a:p>
                      <a:pPr algn="ctr">
                        <a:lnSpc>
                          <a:spcPct val="115000"/>
                        </a:lnSpc>
                        <a:spcAft>
                          <a:spcPts val="0"/>
                        </a:spcAft>
                      </a:pPr>
                      <a:r>
                        <a:rPr lang="es-ES" sz="1200" dirty="0" smtClean="0">
                          <a:effectLst/>
                        </a:rPr>
                        <a:t>Nuevos </a:t>
                      </a:r>
                      <a:r>
                        <a:rPr lang="es-ES" sz="1200" dirty="0">
                          <a:effectLst/>
                        </a:rPr>
                        <a:t>Distritos Judiciales de Jalisco</a:t>
                      </a:r>
                      <a:endParaRPr lang="es-MX" sz="1200" dirty="0">
                        <a:effectLst/>
                        <a:latin typeface="Times New Roman"/>
                        <a:ea typeface="Calibri"/>
                      </a:endParaRPr>
                    </a:p>
                  </a:txBody>
                  <a:tcPr marL="68580" marR="68580" marT="0" marB="0"/>
                </a:tc>
                <a:tc>
                  <a:txBody>
                    <a:bodyPr/>
                    <a:lstStyle/>
                    <a:p>
                      <a:pPr algn="ctr">
                        <a:lnSpc>
                          <a:spcPct val="115000"/>
                        </a:lnSpc>
                        <a:spcAft>
                          <a:spcPts val="0"/>
                        </a:spcAft>
                      </a:pPr>
                      <a:r>
                        <a:rPr lang="es-ES" sz="1200" dirty="0">
                          <a:effectLst/>
                        </a:rPr>
                        <a:t>Fecha de inicio de implementación</a:t>
                      </a:r>
                      <a:endParaRPr lang="es-MX" sz="1200" dirty="0">
                        <a:effectLst/>
                        <a:latin typeface="Times New Roman"/>
                        <a:ea typeface="Calibri"/>
                      </a:endParaRPr>
                    </a:p>
                  </a:txBody>
                  <a:tcPr marL="68580" marR="68580" marT="0" marB="0"/>
                </a:tc>
                <a:tc>
                  <a:txBody>
                    <a:bodyPr/>
                    <a:lstStyle/>
                    <a:p>
                      <a:pPr algn="ctr">
                        <a:lnSpc>
                          <a:spcPct val="115000"/>
                        </a:lnSpc>
                        <a:spcAft>
                          <a:spcPts val="0"/>
                        </a:spcAft>
                      </a:pPr>
                      <a:r>
                        <a:rPr lang="es-ES" sz="1200" dirty="0">
                          <a:effectLst/>
                        </a:rPr>
                        <a:t>Partidos judiciales que lo integran</a:t>
                      </a:r>
                      <a:endParaRPr lang="es-MX" sz="1200" dirty="0">
                        <a:effectLst/>
                        <a:latin typeface="Times New Roman"/>
                        <a:ea typeface="Calibri"/>
                      </a:endParaRPr>
                    </a:p>
                  </a:txBody>
                  <a:tcPr marL="68580" marR="68580" marT="0" marB="0"/>
                </a:tc>
                <a:tc>
                  <a:txBody>
                    <a:bodyPr/>
                    <a:lstStyle/>
                    <a:p>
                      <a:pPr algn="ctr">
                        <a:lnSpc>
                          <a:spcPct val="115000"/>
                        </a:lnSpc>
                        <a:spcAft>
                          <a:spcPts val="0"/>
                        </a:spcAft>
                      </a:pPr>
                      <a:r>
                        <a:rPr lang="es-ES" sz="1200" dirty="0">
                          <a:effectLst/>
                        </a:rPr>
                        <a:t>Municipio sede del Distrito</a:t>
                      </a:r>
                      <a:endParaRPr lang="es-MX" sz="1200" dirty="0">
                        <a:effectLst/>
                        <a:latin typeface="Times New Roman"/>
                        <a:ea typeface="Calibri"/>
                      </a:endParaRPr>
                    </a:p>
                  </a:txBody>
                  <a:tcPr marL="68580" marR="68580" marT="0" marB="0"/>
                </a:tc>
                <a:tc>
                  <a:txBody>
                    <a:bodyPr/>
                    <a:lstStyle/>
                    <a:p>
                      <a:pPr algn="ctr">
                        <a:lnSpc>
                          <a:spcPct val="115000"/>
                        </a:lnSpc>
                        <a:spcAft>
                          <a:spcPts val="0"/>
                        </a:spcAft>
                      </a:pPr>
                      <a:r>
                        <a:rPr lang="es-ES" sz="1200">
                          <a:effectLst/>
                        </a:rPr>
                        <a:t>Centro Universitario más cercano</a:t>
                      </a:r>
                      <a:endParaRPr lang="es-MX" sz="1200">
                        <a:effectLst/>
                        <a:latin typeface="Times New Roman"/>
                        <a:ea typeface="Calibri"/>
                      </a:endParaRPr>
                    </a:p>
                  </a:txBody>
                  <a:tcPr marL="68580" marR="68580" marT="0" marB="0"/>
                </a:tc>
              </a:tr>
              <a:tr h="476457">
                <a:tc>
                  <a:txBody>
                    <a:bodyPr/>
                    <a:lstStyle/>
                    <a:p>
                      <a:pPr algn="l">
                        <a:lnSpc>
                          <a:spcPct val="115000"/>
                        </a:lnSpc>
                        <a:spcAft>
                          <a:spcPts val="0"/>
                        </a:spcAft>
                      </a:pPr>
                      <a:r>
                        <a:rPr lang="es-ES" sz="1200" b="1" dirty="0">
                          <a:solidFill>
                            <a:schemeClr val="bg1"/>
                          </a:solidFill>
                          <a:effectLst/>
                        </a:rPr>
                        <a:t>VI. Sur</a:t>
                      </a:r>
                      <a:endParaRPr lang="es-MX" sz="1200" b="1" dirty="0">
                        <a:solidFill>
                          <a:schemeClr val="bg1"/>
                        </a:solidFill>
                        <a:effectLst/>
                        <a:latin typeface="Times New Roman"/>
                        <a:ea typeface="Calibri"/>
                      </a:endParaRPr>
                    </a:p>
                  </a:txBody>
                  <a:tcPr marL="68580" marR="68580" marT="0" marB="0"/>
                </a:tc>
                <a:tc>
                  <a:txBody>
                    <a:bodyPr/>
                    <a:lstStyle/>
                    <a:p>
                      <a:pPr algn="ctr">
                        <a:lnSpc>
                          <a:spcPct val="115000"/>
                        </a:lnSpc>
                        <a:spcAft>
                          <a:spcPts val="0"/>
                        </a:spcAft>
                      </a:pPr>
                      <a:r>
                        <a:rPr lang="es-ES" sz="1200" b="1" dirty="0">
                          <a:solidFill>
                            <a:srgbClr val="002060"/>
                          </a:solidFill>
                          <a:effectLst/>
                        </a:rPr>
                        <a:t>Octubre 1º/2014 (capacitación 2014)</a:t>
                      </a:r>
                      <a:endParaRPr lang="es-MX" sz="1200" b="1" dirty="0">
                        <a:solidFill>
                          <a:srgbClr val="002060"/>
                        </a:solidFill>
                        <a:effectLst/>
                        <a:latin typeface="Times New Roman"/>
                        <a:ea typeface="Calibri"/>
                      </a:endParaRPr>
                    </a:p>
                  </a:txBody>
                  <a:tcPr marL="68580" marR="68580" marT="0" marB="0">
                    <a:solidFill>
                      <a:schemeClr val="accent2">
                        <a:lumMod val="40000"/>
                        <a:lumOff val="60000"/>
                      </a:schemeClr>
                    </a:solidFill>
                  </a:tcPr>
                </a:tc>
                <a:tc>
                  <a:txBody>
                    <a:bodyPr/>
                    <a:lstStyle/>
                    <a:p>
                      <a:pPr algn="ctr">
                        <a:lnSpc>
                          <a:spcPct val="115000"/>
                        </a:lnSpc>
                        <a:spcAft>
                          <a:spcPts val="0"/>
                        </a:spcAft>
                      </a:pPr>
                      <a:r>
                        <a:rPr lang="es-ES" sz="1200" b="1" dirty="0">
                          <a:solidFill>
                            <a:srgbClr val="002060"/>
                          </a:solidFill>
                          <a:effectLst/>
                        </a:rPr>
                        <a:t>8, 9, 14, 21, 26 y </a:t>
                      </a:r>
                      <a:r>
                        <a:rPr lang="es-ES" sz="1200" b="1" dirty="0" smtClean="0">
                          <a:solidFill>
                            <a:srgbClr val="002060"/>
                          </a:solidFill>
                          <a:effectLst/>
                        </a:rPr>
                        <a:t>28</a:t>
                      </a:r>
                      <a:endParaRPr lang="es-MX" sz="1200" b="1" dirty="0">
                        <a:solidFill>
                          <a:srgbClr val="002060"/>
                        </a:solidFill>
                        <a:effectLst/>
                        <a:latin typeface="Times New Roman"/>
                        <a:ea typeface="Calibri"/>
                      </a:endParaRPr>
                    </a:p>
                  </a:txBody>
                  <a:tcPr marL="68580" marR="68580" marT="0" marB="0">
                    <a:solidFill>
                      <a:schemeClr val="accent2">
                        <a:lumMod val="40000"/>
                        <a:lumOff val="60000"/>
                      </a:schemeClr>
                    </a:solidFill>
                  </a:tcPr>
                </a:tc>
                <a:tc>
                  <a:txBody>
                    <a:bodyPr/>
                    <a:lstStyle/>
                    <a:p>
                      <a:pPr algn="ctr">
                        <a:lnSpc>
                          <a:spcPct val="115000"/>
                        </a:lnSpc>
                        <a:spcAft>
                          <a:spcPts val="0"/>
                        </a:spcAft>
                      </a:pPr>
                      <a:r>
                        <a:rPr lang="es-ES" sz="1200" b="1">
                          <a:solidFill>
                            <a:srgbClr val="002060"/>
                          </a:solidFill>
                          <a:effectLst/>
                        </a:rPr>
                        <a:t>Zapotlán El Grande</a:t>
                      </a:r>
                      <a:endParaRPr lang="es-MX" sz="1200" b="1">
                        <a:solidFill>
                          <a:srgbClr val="002060"/>
                        </a:solidFill>
                        <a:effectLst/>
                        <a:latin typeface="Times New Roman"/>
                        <a:ea typeface="Calibri"/>
                      </a:endParaRPr>
                    </a:p>
                  </a:txBody>
                  <a:tcPr marL="68580" marR="68580" marT="0" marB="0">
                    <a:solidFill>
                      <a:schemeClr val="accent2">
                        <a:lumMod val="40000"/>
                        <a:lumOff val="60000"/>
                      </a:schemeClr>
                    </a:solidFill>
                  </a:tcPr>
                </a:tc>
                <a:tc>
                  <a:txBody>
                    <a:bodyPr/>
                    <a:lstStyle/>
                    <a:p>
                      <a:pPr algn="ctr">
                        <a:lnSpc>
                          <a:spcPct val="115000"/>
                        </a:lnSpc>
                        <a:spcAft>
                          <a:spcPts val="0"/>
                        </a:spcAft>
                      </a:pPr>
                      <a:r>
                        <a:rPr lang="es-ES" sz="1200" b="1" dirty="0">
                          <a:solidFill>
                            <a:srgbClr val="002060"/>
                          </a:solidFill>
                          <a:effectLst/>
                        </a:rPr>
                        <a:t>CUSUR</a:t>
                      </a:r>
                      <a:endParaRPr lang="es-MX" sz="1200" b="1" dirty="0">
                        <a:solidFill>
                          <a:srgbClr val="002060"/>
                        </a:solidFill>
                        <a:effectLst/>
                        <a:latin typeface="Times New Roman"/>
                        <a:ea typeface="Calibri"/>
                      </a:endParaRPr>
                    </a:p>
                  </a:txBody>
                  <a:tcPr marL="68580" marR="68580" marT="0" marB="0">
                    <a:solidFill>
                      <a:schemeClr val="accent2">
                        <a:lumMod val="40000"/>
                        <a:lumOff val="60000"/>
                      </a:schemeClr>
                    </a:solidFill>
                  </a:tcPr>
                </a:tc>
              </a:tr>
              <a:tr h="457972">
                <a:tc>
                  <a:txBody>
                    <a:bodyPr/>
                    <a:lstStyle/>
                    <a:p>
                      <a:pPr algn="l">
                        <a:lnSpc>
                          <a:spcPct val="115000"/>
                        </a:lnSpc>
                        <a:spcAft>
                          <a:spcPts val="0"/>
                        </a:spcAft>
                      </a:pPr>
                      <a:r>
                        <a:rPr lang="es-ES" sz="1200" b="1" dirty="0">
                          <a:solidFill>
                            <a:schemeClr val="bg1"/>
                          </a:solidFill>
                          <a:effectLst/>
                        </a:rPr>
                        <a:t>VIII. Costa Norte</a:t>
                      </a:r>
                      <a:endParaRPr lang="es-MX" sz="1200" b="1" dirty="0">
                        <a:solidFill>
                          <a:schemeClr val="bg1"/>
                        </a:solidFill>
                        <a:effectLst/>
                        <a:latin typeface="Times New Roman"/>
                        <a:ea typeface="Calibri"/>
                      </a:endParaRPr>
                    </a:p>
                  </a:txBody>
                  <a:tcPr marL="68580" marR="68580" marT="0" marB="0"/>
                </a:tc>
                <a:tc>
                  <a:txBody>
                    <a:bodyPr/>
                    <a:lstStyle/>
                    <a:p>
                      <a:pPr algn="ctr">
                        <a:lnSpc>
                          <a:spcPct val="115000"/>
                        </a:lnSpc>
                        <a:spcAft>
                          <a:spcPts val="0"/>
                        </a:spcAft>
                      </a:pPr>
                      <a:r>
                        <a:rPr lang="es-ES" sz="1200" b="1" dirty="0">
                          <a:solidFill>
                            <a:srgbClr val="002060"/>
                          </a:solidFill>
                          <a:effectLst/>
                        </a:rPr>
                        <a:t>Enero 15/2015 (capacitación 2014)</a:t>
                      </a:r>
                      <a:endParaRPr lang="es-MX" sz="1200" b="1" dirty="0">
                        <a:solidFill>
                          <a:srgbClr val="002060"/>
                        </a:solidFill>
                        <a:effectLst/>
                        <a:latin typeface="Times New Roman"/>
                        <a:ea typeface="Calibri"/>
                      </a:endParaRPr>
                    </a:p>
                  </a:txBody>
                  <a:tcPr marL="68580" marR="68580" marT="0" marB="0">
                    <a:solidFill>
                      <a:schemeClr val="accent2">
                        <a:lumMod val="40000"/>
                        <a:lumOff val="60000"/>
                      </a:schemeClr>
                    </a:solidFill>
                  </a:tcPr>
                </a:tc>
                <a:tc>
                  <a:txBody>
                    <a:bodyPr/>
                    <a:lstStyle/>
                    <a:p>
                      <a:pPr algn="ctr">
                        <a:lnSpc>
                          <a:spcPct val="115000"/>
                        </a:lnSpc>
                        <a:spcAft>
                          <a:spcPts val="0"/>
                        </a:spcAft>
                      </a:pPr>
                      <a:r>
                        <a:rPr lang="es-ES" sz="1200" b="1" dirty="0">
                          <a:solidFill>
                            <a:srgbClr val="002060"/>
                          </a:solidFill>
                          <a:effectLst/>
                        </a:rPr>
                        <a:t>15 y </a:t>
                      </a:r>
                      <a:r>
                        <a:rPr lang="es-ES" sz="1200" b="1" dirty="0" smtClean="0">
                          <a:solidFill>
                            <a:srgbClr val="002060"/>
                          </a:solidFill>
                          <a:effectLst/>
                        </a:rPr>
                        <a:t>27</a:t>
                      </a:r>
                      <a:endParaRPr lang="es-MX" sz="1200" b="1" dirty="0">
                        <a:solidFill>
                          <a:srgbClr val="002060"/>
                        </a:solidFill>
                        <a:effectLst/>
                        <a:latin typeface="Times New Roman"/>
                        <a:ea typeface="Calibri"/>
                      </a:endParaRPr>
                    </a:p>
                  </a:txBody>
                  <a:tcPr marL="68580" marR="68580" marT="0" marB="0">
                    <a:solidFill>
                      <a:schemeClr val="accent2">
                        <a:lumMod val="40000"/>
                        <a:lumOff val="60000"/>
                      </a:schemeClr>
                    </a:solidFill>
                  </a:tcPr>
                </a:tc>
                <a:tc>
                  <a:txBody>
                    <a:bodyPr/>
                    <a:lstStyle/>
                    <a:p>
                      <a:pPr algn="ctr">
                        <a:lnSpc>
                          <a:spcPct val="115000"/>
                        </a:lnSpc>
                        <a:spcAft>
                          <a:spcPts val="0"/>
                        </a:spcAft>
                      </a:pPr>
                      <a:r>
                        <a:rPr lang="es-ES" sz="1200" b="1" dirty="0">
                          <a:solidFill>
                            <a:srgbClr val="002060"/>
                          </a:solidFill>
                          <a:effectLst/>
                        </a:rPr>
                        <a:t>Puerto Vallarta</a:t>
                      </a:r>
                      <a:endParaRPr lang="es-MX" sz="1200" b="1" dirty="0">
                        <a:solidFill>
                          <a:srgbClr val="002060"/>
                        </a:solidFill>
                        <a:effectLst/>
                        <a:latin typeface="Times New Roman"/>
                        <a:ea typeface="Calibri"/>
                      </a:endParaRPr>
                    </a:p>
                  </a:txBody>
                  <a:tcPr marL="68580" marR="68580" marT="0" marB="0">
                    <a:solidFill>
                      <a:schemeClr val="accent2">
                        <a:lumMod val="40000"/>
                        <a:lumOff val="60000"/>
                      </a:schemeClr>
                    </a:solidFill>
                  </a:tcPr>
                </a:tc>
                <a:tc>
                  <a:txBody>
                    <a:bodyPr/>
                    <a:lstStyle/>
                    <a:p>
                      <a:pPr algn="ctr">
                        <a:lnSpc>
                          <a:spcPct val="115000"/>
                        </a:lnSpc>
                        <a:spcAft>
                          <a:spcPts val="0"/>
                        </a:spcAft>
                      </a:pPr>
                      <a:r>
                        <a:rPr lang="es-ES" sz="1200" b="1" dirty="0">
                          <a:solidFill>
                            <a:srgbClr val="002060"/>
                          </a:solidFill>
                          <a:effectLst/>
                        </a:rPr>
                        <a:t>CUCOSTA</a:t>
                      </a:r>
                      <a:endParaRPr lang="es-MX" sz="1200" b="1" dirty="0">
                        <a:solidFill>
                          <a:srgbClr val="002060"/>
                        </a:solidFill>
                        <a:effectLst/>
                        <a:latin typeface="Times New Roman"/>
                        <a:ea typeface="Calibri"/>
                      </a:endParaRPr>
                    </a:p>
                  </a:txBody>
                  <a:tcPr marL="68580" marR="68580" marT="0" marB="0">
                    <a:solidFill>
                      <a:schemeClr val="accent2">
                        <a:lumMod val="40000"/>
                        <a:lumOff val="60000"/>
                      </a:schemeClr>
                    </a:solidFill>
                  </a:tcPr>
                </a:tc>
              </a:tr>
              <a:tr h="335591">
                <a:tc>
                  <a:txBody>
                    <a:bodyPr/>
                    <a:lstStyle/>
                    <a:p>
                      <a:pPr algn="l">
                        <a:lnSpc>
                          <a:spcPct val="115000"/>
                        </a:lnSpc>
                        <a:spcAft>
                          <a:spcPts val="0"/>
                        </a:spcAft>
                      </a:pPr>
                      <a:r>
                        <a:rPr lang="es-ES" sz="1200" b="1" dirty="0">
                          <a:solidFill>
                            <a:schemeClr val="bg1"/>
                          </a:solidFill>
                          <a:effectLst/>
                        </a:rPr>
                        <a:t>II. Altos Sur</a:t>
                      </a:r>
                      <a:endParaRPr lang="es-MX" sz="1200" b="1" dirty="0">
                        <a:solidFill>
                          <a:schemeClr val="bg1"/>
                        </a:solidFill>
                        <a:effectLst/>
                        <a:latin typeface="Times New Roman"/>
                        <a:ea typeface="Calibri"/>
                      </a:endParaRPr>
                    </a:p>
                  </a:txBody>
                  <a:tcPr marL="68580" marR="68580" marT="0" marB="0"/>
                </a:tc>
                <a:tc>
                  <a:txBody>
                    <a:bodyPr/>
                    <a:lstStyle/>
                    <a:p>
                      <a:pPr algn="ctr">
                        <a:lnSpc>
                          <a:spcPct val="115000"/>
                        </a:lnSpc>
                        <a:spcAft>
                          <a:spcPts val="0"/>
                        </a:spcAft>
                      </a:pPr>
                      <a:r>
                        <a:rPr lang="es-ES" sz="1200" b="1" dirty="0">
                          <a:solidFill>
                            <a:schemeClr val="tx1"/>
                          </a:solidFill>
                          <a:effectLst/>
                        </a:rPr>
                        <a:t>Mayo 29/2015</a:t>
                      </a:r>
                      <a:endParaRPr lang="es-MX" sz="1200" b="1" dirty="0">
                        <a:solidFill>
                          <a:schemeClr val="tx1"/>
                        </a:solidFill>
                        <a:effectLst/>
                        <a:latin typeface="Times New Roman"/>
                        <a:ea typeface="Calibri"/>
                      </a:endParaRPr>
                    </a:p>
                  </a:txBody>
                  <a:tcPr marL="68580" marR="68580" marT="0" marB="0">
                    <a:solidFill>
                      <a:schemeClr val="accent6">
                        <a:lumMod val="60000"/>
                        <a:lumOff val="40000"/>
                      </a:schemeClr>
                    </a:solidFill>
                  </a:tcPr>
                </a:tc>
                <a:tc>
                  <a:txBody>
                    <a:bodyPr/>
                    <a:lstStyle/>
                    <a:p>
                      <a:pPr algn="ctr">
                        <a:lnSpc>
                          <a:spcPct val="115000"/>
                        </a:lnSpc>
                        <a:spcAft>
                          <a:spcPts val="0"/>
                        </a:spcAft>
                      </a:pPr>
                      <a:r>
                        <a:rPr lang="es-ES" sz="1200" b="1" dirty="0">
                          <a:solidFill>
                            <a:schemeClr val="tx1"/>
                          </a:solidFill>
                          <a:effectLst/>
                        </a:rPr>
                        <a:t>7, 18, 19, 25 y </a:t>
                      </a:r>
                      <a:r>
                        <a:rPr lang="es-ES" sz="1200" b="1" dirty="0" smtClean="0">
                          <a:solidFill>
                            <a:schemeClr val="tx1"/>
                          </a:solidFill>
                          <a:effectLst/>
                        </a:rPr>
                        <a:t>32</a:t>
                      </a:r>
                      <a:endParaRPr lang="es-MX" sz="1200" b="1" dirty="0">
                        <a:solidFill>
                          <a:schemeClr val="tx1"/>
                        </a:solidFill>
                        <a:effectLst/>
                        <a:latin typeface="Times New Roman"/>
                        <a:ea typeface="Calibri"/>
                      </a:endParaRPr>
                    </a:p>
                  </a:txBody>
                  <a:tcPr marL="68580" marR="68580" marT="0" marB="0">
                    <a:solidFill>
                      <a:schemeClr val="accent6">
                        <a:lumMod val="60000"/>
                        <a:lumOff val="40000"/>
                      </a:schemeClr>
                    </a:solidFill>
                  </a:tcPr>
                </a:tc>
                <a:tc>
                  <a:txBody>
                    <a:bodyPr/>
                    <a:lstStyle/>
                    <a:p>
                      <a:pPr algn="ctr">
                        <a:lnSpc>
                          <a:spcPct val="115000"/>
                        </a:lnSpc>
                        <a:spcAft>
                          <a:spcPts val="0"/>
                        </a:spcAft>
                      </a:pPr>
                      <a:r>
                        <a:rPr lang="es-ES" sz="1200" b="1" dirty="0">
                          <a:solidFill>
                            <a:schemeClr val="tx1"/>
                          </a:solidFill>
                          <a:effectLst/>
                        </a:rPr>
                        <a:t>Tepatitlán</a:t>
                      </a:r>
                      <a:endParaRPr lang="es-MX" sz="1200" b="1" dirty="0">
                        <a:solidFill>
                          <a:schemeClr val="tx1"/>
                        </a:solidFill>
                        <a:effectLst/>
                        <a:latin typeface="Times New Roman"/>
                        <a:ea typeface="Calibri"/>
                      </a:endParaRPr>
                    </a:p>
                  </a:txBody>
                  <a:tcPr marL="68580" marR="68580" marT="0" marB="0">
                    <a:solidFill>
                      <a:schemeClr val="accent6">
                        <a:lumMod val="60000"/>
                        <a:lumOff val="40000"/>
                      </a:schemeClr>
                    </a:solidFill>
                  </a:tcPr>
                </a:tc>
                <a:tc>
                  <a:txBody>
                    <a:bodyPr/>
                    <a:lstStyle/>
                    <a:p>
                      <a:pPr algn="ctr">
                        <a:lnSpc>
                          <a:spcPct val="115000"/>
                        </a:lnSpc>
                        <a:spcAft>
                          <a:spcPts val="0"/>
                        </a:spcAft>
                      </a:pPr>
                      <a:r>
                        <a:rPr lang="es-ES" sz="1200" b="1" dirty="0">
                          <a:solidFill>
                            <a:schemeClr val="tx1"/>
                          </a:solidFill>
                          <a:effectLst/>
                        </a:rPr>
                        <a:t>CUALTOS</a:t>
                      </a:r>
                      <a:endParaRPr lang="es-MX" sz="1200" b="1" dirty="0">
                        <a:solidFill>
                          <a:schemeClr val="tx1"/>
                        </a:solidFill>
                        <a:effectLst/>
                        <a:latin typeface="Times New Roman"/>
                        <a:ea typeface="Calibri"/>
                      </a:endParaRPr>
                    </a:p>
                  </a:txBody>
                  <a:tcPr marL="68580" marR="68580" marT="0" marB="0">
                    <a:solidFill>
                      <a:schemeClr val="accent6">
                        <a:lumMod val="60000"/>
                        <a:lumOff val="40000"/>
                      </a:schemeClr>
                    </a:solidFill>
                  </a:tcPr>
                </a:tc>
              </a:tr>
              <a:tr h="411069">
                <a:tc>
                  <a:txBody>
                    <a:bodyPr/>
                    <a:lstStyle/>
                    <a:p>
                      <a:pPr algn="l">
                        <a:lnSpc>
                          <a:spcPct val="115000"/>
                        </a:lnSpc>
                        <a:spcAft>
                          <a:spcPts val="0"/>
                        </a:spcAft>
                      </a:pPr>
                      <a:r>
                        <a:rPr lang="es-ES" sz="1200" b="1" dirty="0">
                          <a:solidFill>
                            <a:schemeClr val="bg1"/>
                          </a:solidFill>
                          <a:effectLst/>
                        </a:rPr>
                        <a:t>II. Altos Norte</a:t>
                      </a:r>
                      <a:endParaRPr lang="es-MX" sz="1200" b="1" dirty="0">
                        <a:solidFill>
                          <a:schemeClr val="bg1"/>
                        </a:solidFill>
                        <a:effectLst/>
                        <a:latin typeface="Times New Roman"/>
                        <a:ea typeface="Calibri"/>
                      </a:endParaRPr>
                    </a:p>
                  </a:txBody>
                  <a:tcPr marL="68580" marR="68580" marT="0" marB="0"/>
                </a:tc>
                <a:tc>
                  <a:txBody>
                    <a:bodyPr/>
                    <a:lstStyle/>
                    <a:p>
                      <a:pPr algn="ctr">
                        <a:lnSpc>
                          <a:spcPct val="115000"/>
                        </a:lnSpc>
                        <a:spcAft>
                          <a:spcPts val="0"/>
                        </a:spcAft>
                      </a:pPr>
                      <a:r>
                        <a:rPr lang="es-ES" sz="1200" b="1" dirty="0">
                          <a:solidFill>
                            <a:schemeClr val="tx1"/>
                          </a:solidFill>
                          <a:effectLst/>
                        </a:rPr>
                        <a:t>Mayo 29/2015</a:t>
                      </a:r>
                      <a:endParaRPr lang="es-MX" sz="1200" b="1" dirty="0">
                        <a:solidFill>
                          <a:schemeClr val="tx1"/>
                        </a:solidFill>
                        <a:effectLst/>
                        <a:latin typeface="Times New Roman"/>
                        <a:ea typeface="Calibri"/>
                      </a:endParaRPr>
                    </a:p>
                  </a:txBody>
                  <a:tcPr marL="68580" marR="68580" marT="0" marB="0">
                    <a:solidFill>
                      <a:schemeClr val="accent6">
                        <a:lumMod val="60000"/>
                        <a:lumOff val="40000"/>
                      </a:schemeClr>
                    </a:solidFill>
                  </a:tcPr>
                </a:tc>
                <a:tc>
                  <a:txBody>
                    <a:bodyPr/>
                    <a:lstStyle/>
                    <a:p>
                      <a:pPr algn="ctr">
                        <a:lnSpc>
                          <a:spcPct val="115000"/>
                        </a:lnSpc>
                        <a:spcAft>
                          <a:spcPts val="0"/>
                        </a:spcAft>
                      </a:pPr>
                      <a:r>
                        <a:rPr lang="es-ES" sz="1200" b="1" dirty="0">
                          <a:solidFill>
                            <a:schemeClr val="tx1"/>
                          </a:solidFill>
                          <a:effectLst/>
                        </a:rPr>
                        <a:t>3, 4, 16 y </a:t>
                      </a:r>
                      <a:r>
                        <a:rPr lang="es-ES" sz="1200" b="1" dirty="0" smtClean="0">
                          <a:solidFill>
                            <a:schemeClr val="tx1"/>
                          </a:solidFill>
                          <a:effectLst/>
                        </a:rPr>
                        <a:t>24</a:t>
                      </a:r>
                      <a:endParaRPr lang="es-MX" sz="1200" b="1" dirty="0">
                        <a:solidFill>
                          <a:schemeClr val="tx1"/>
                        </a:solidFill>
                        <a:effectLst/>
                        <a:latin typeface="Times New Roman"/>
                        <a:ea typeface="Calibri"/>
                      </a:endParaRPr>
                    </a:p>
                  </a:txBody>
                  <a:tcPr marL="68580" marR="68580" marT="0" marB="0">
                    <a:solidFill>
                      <a:schemeClr val="accent6">
                        <a:lumMod val="60000"/>
                        <a:lumOff val="40000"/>
                      </a:schemeClr>
                    </a:solidFill>
                  </a:tcPr>
                </a:tc>
                <a:tc>
                  <a:txBody>
                    <a:bodyPr/>
                    <a:lstStyle/>
                    <a:p>
                      <a:pPr algn="ctr">
                        <a:lnSpc>
                          <a:spcPct val="115000"/>
                        </a:lnSpc>
                        <a:spcAft>
                          <a:spcPts val="0"/>
                        </a:spcAft>
                      </a:pPr>
                      <a:r>
                        <a:rPr lang="es-ES" sz="1200" b="1" dirty="0">
                          <a:solidFill>
                            <a:schemeClr val="tx1"/>
                          </a:solidFill>
                          <a:effectLst/>
                        </a:rPr>
                        <a:t>Lagos de Moreno</a:t>
                      </a:r>
                      <a:endParaRPr lang="es-MX" sz="1200" b="1" dirty="0">
                        <a:solidFill>
                          <a:schemeClr val="tx1"/>
                        </a:solidFill>
                        <a:effectLst/>
                        <a:latin typeface="Times New Roman"/>
                        <a:ea typeface="Calibri"/>
                      </a:endParaRPr>
                    </a:p>
                  </a:txBody>
                  <a:tcPr marL="68580" marR="68580" marT="0" marB="0">
                    <a:solidFill>
                      <a:schemeClr val="accent6">
                        <a:lumMod val="60000"/>
                        <a:lumOff val="40000"/>
                      </a:schemeClr>
                    </a:solidFill>
                  </a:tcPr>
                </a:tc>
                <a:tc>
                  <a:txBody>
                    <a:bodyPr/>
                    <a:lstStyle/>
                    <a:p>
                      <a:pPr algn="ctr">
                        <a:lnSpc>
                          <a:spcPct val="115000"/>
                        </a:lnSpc>
                        <a:spcAft>
                          <a:spcPts val="0"/>
                        </a:spcAft>
                      </a:pPr>
                      <a:r>
                        <a:rPr lang="es-ES" sz="1200" b="1" dirty="0">
                          <a:solidFill>
                            <a:schemeClr val="tx1"/>
                          </a:solidFill>
                          <a:effectLst/>
                        </a:rPr>
                        <a:t>CULAGOS</a:t>
                      </a:r>
                      <a:endParaRPr lang="es-MX" sz="1200" b="1" dirty="0">
                        <a:solidFill>
                          <a:schemeClr val="tx1"/>
                        </a:solidFill>
                        <a:effectLst/>
                        <a:latin typeface="Times New Roman"/>
                        <a:ea typeface="Calibri"/>
                      </a:endParaRPr>
                    </a:p>
                  </a:txBody>
                  <a:tcPr marL="68580" marR="68580" marT="0" marB="0">
                    <a:solidFill>
                      <a:schemeClr val="accent6">
                        <a:lumMod val="60000"/>
                        <a:lumOff val="40000"/>
                      </a:schemeClr>
                    </a:solidFill>
                  </a:tcPr>
                </a:tc>
              </a:tr>
              <a:tr h="420204">
                <a:tc>
                  <a:txBody>
                    <a:bodyPr/>
                    <a:lstStyle/>
                    <a:p>
                      <a:pPr algn="l">
                        <a:lnSpc>
                          <a:spcPct val="115000"/>
                        </a:lnSpc>
                        <a:spcAft>
                          <a:spcPts val="0"/>
                        </a:spcAft>
                      </a:pPr>
                      <a:r>
                        <a:rPr lang="es-ES" sz="1200" b="1" dirty="0">
                          <a:solidFill>
                            <a:schemeClr val="bg1"/>
                          </a:solidFill>
                          <a:effectLst/>
                        </a:rPr>
                        <a:t>VII. Autlán</a:t>
                      </a:r>
                      <a:endParaRPr lang="es-MX" sz="1200" b="1" dirty="0">
                        <a:solidFill>
                          <a:schemeClr val="bg1"/>
                        </a:solidFill>
                        <a:effectLst/>
                        <a:latin typeface="Times New Roman"/>
                        <a:ea typeface="Calibri"/>
                      </a:endParaRPr>
                    </a:p>
                  </a:txBody>
                  <a:tcPr marL="68580" marR="68580" marT="0" marB="0"/>
                </a:tc>
                <a:tc>
                  <a:txBody>
                    <a:bodyPr/>
                    <a:lstStyle/>
                    <a:p>
                      <a:pPr algn="ctr">
                        <a:lnSpc>
                          <a:spcPct val="115000"/>
                        </a:lnSpc>
                        <a:spcAft>
                          <a:spcPts val="0"/>
                        </a:spcAft>
                      </a:pPr>
                      <a:r>
                        <a:rPr lang="es-ES" sz="1200" b="1" dirty="0">
                          <a:solidFill>
                            <a:schemeClr val="tx1"/>
                          </a:solidFill>
                          <a:effectLst/>
                        </a:rPr>
                        <a:t>Agosto 24/2015</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c>
                  <a:txBody>
                    <a:bodyPr/>
                    <a:lstStyle/>
                    <a:p>
                      <a:pPr algn="ctr">
                        <a:lnSpc>
                          <a:spcPct val="115000"/>
                        </a:lnSpc>
                        <a:spcAft>
                          <a:spcPts val="0"/>
                        </a:spcAft>
                      </a:pPr>
                      <a:r>
                        <a:rPr lang="es-ES" sz="1200" b="1" dirty="0">
                          <a:solidFill>
                            <a:schemeClr val="tx1"/>
                          </a:solidFill>
                          <a:effectLst/>
                        </a:rPr>
                        <a:t>8, 11, 12, 20 y 21</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c>
                  <a:txBody>
                    <a:bodyPr/>
                    <a:lstStyle/>
                    <a:p>
                      <a:pPr algn="ctr">
                        <a:lnSpc>
                          <a:spcPct val="115000"/>
                        </a:lnSpc>
                        <a:spcAft>
                          <a:spcPts val="0"/>
                        </a:spcAft>
                      </a:pPr>
                      <a:r>
                        <a:rPr lang="es-ES" sz="1200" b="1" dirty="0">
                          <a:solidFill>
                            <a:schemeClr val="tx1"/>
                          </a:solidFill>
                          <a:effectLst/>
                        </a:rPr>
                        <a:t>Autlán</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c>
                  <a:txBody>
                    <a:bodyPr/>
                    <a:lstStyle/>
                    <a:p>
                      <a:pPr algn="ctr">
                        <a:lnSpc>
                          <a:spcPct val="115000"/>
                        </a:lnSpc>
                        <a:spcAft>
                          <a:spcPts val="0"/>
                        </a:spcAft>
                      </a:pPr>
                      <a:r>
                        <a:rPr lang="es-ES" sz="1200" b="1" dirty="0">
                          <a:solidFill>
                            <a:schemeClr val="tx1"/>
                          </a:solidFill>
                          <a:effectLst/>
                        </a:rPr>
                        <a:t>CUCSUR</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r>
              <a:tr h="342900">
                <a:tc>
                  <a:txBody>
                    <a:bodyPr/>
                    <a:lstStyle/>
                    <a:p>
                      <a:pPr algn="l">
                        <a:lnSpc>
                          <a:spcPct val="115000"/>
                        </a:lnSpc>
                        <a:spcAft>
                          <a:spcPts val="0"/>
                        </a:spcAft>
                      </a:pPr>
                      <a:r>
                        <a:rPr lang="es-ES" sz="1200" b="1" dirty="0">
                          <a:solidFill>
                            <a:schemeClr val="bg1"/>
                          </a:solidFill>
                          <a:effectLst/>
                        </a:rPr>
                        <a:t>IX. Ameca</a:t>
                      </a:r>
                      <a:endParaRPr lang="es-MX" sz="1200" b="1" dirty="0">
                        <a:solidFill>
                          <a:schemeClr val="bg1"/>
                        </a:solidFill>
                        <a:effectLst/>
                        <a:latin typeface="Times New Roman"/>
                        <a:ea typeface="Calibri"/>
                      </a:endParaRPr>
                    </a:p>
                  </a:txBody>
                  <a:tcPr marL="68580" marR="68580" marT="0" marB="0"/>
                </a:tc>
                <a:tc>
                  <a:txBody>
                    <a:bodyPr/>
                    <a:lstStyle/>
                    <a:p>
                      <a:pPr algn="ctr">
                        <a:lnSpc>
                          <a:spcPct val="115000"/>
                        </a:lnSpc>
                        <a:spcAft>
                          <a:spcPts val="0"/>
                        </a:spcAft>
                      </a:pPr>
                      <a:r>
                        <a:rPr lang="es-ES" sz="1200" b="1" dirty="0">
                          <a:solidFill>
                            <a:schemeClr val="tx1"/>
                          </a:solidFill>
                          <a:effectLst/>
                        </a:rPr>
                        <a:t>Agosto 24/2015</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c>
                  <a:txBody>
                    <a:bodyPr/>
                    <a:lstStyle/>
                    <a:p>
                      <a:pPr algn="ctr">
                        <a:lnSpc>
                          <a:spcPct val="115000"/>
                        </a:lnSpc>
                        <a:spcAft>
                          <a:spcPts val="0"/>
                        </a:spcAft>
                      </a:pPr>
                      <a:r>
                        <a:rPr lang="es-ES" sz="1200" b="1" dirty="0">
                          <a:solidFill>
                            <a:schemeClr val="tx1"/>
                          </a:solidFill>
                          <a:effectLst/>
                        </a:rPr>
                        <a:t>10, 11, 15 y </a:t>
                      </a:r>
                      <a:r>
                        <a:rPr lang="es-ES" sz="1200" b="1" dirty="0" smtClean="0">
                          <a:solidFill>
                            <a:schemeClr val="tx1"/>
                          </a:solidFill>
                          <a:effectLst/>
                        </a:rPr>
                        <a:t>20</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c>
                  <a:txBody>
                    <a:bodyPr/>
                    <a:lstStyle/>
                    <a:p>
                      <a:pPr algn="ctr">
                        <a:lnSpc>
                          <a:spcPct val="115000"/>
                        </a:lnSpc>
                        <a:spcAft>
                          <a:spcPts val="0"/>
                        </a:spcAft>
                      </a:pPr>
                      <a:r>
                        <a:rPr lang="es-ES" sz="1200" b="1" dirty="0">
                          <a:solidFill>
                            <a:schemeClr val="tx1"/>
                          </a:solidFill>
                          <a:effectLst/>
                        </a:rPr>
                        <a:t>Ameca</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c>
                  <a:txBody>
                    <a:bodyPr/>
                    <a:lstStyle/>
                    <a:p>
                      <a:pPr algn="ctr">
                        <a:lnSpc>
                          <a:spcPct val="115000"/>
                        </a:lnSpc>
                        <a:spcAft>
                          <a:spcPts val="0"/>
                        </a:spcAft>
                      </a:pPr>
                      <a:r>
                        <a:rPr lang="es-ES" sz="1200" b="1" dirty="0">
                          <a:solidFill>
                            <a:schemeClr val="tx1"/>
                          </a:solidFill>
                          <a:effectLst/>
                        </a:rPr>
                        <a:t>CUVALLES</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r>
              <a:tr h="361446">
                <a:tc>
                  <a:txBody>
                    <a:bodyPr/>
                    <a:lstStyle/>
                    <a:p>
                      <a:pPr algn="l">
                        <a:lnSpc>
                          <a:spcPct val="115000"/>
                        </a:lnSpc>
                        <a:spcAft>
                          <a:spcPts val="0"/>
                        </a:spcAft>
                      </a:pPr>
                      <a:r>
                        <a:rPr lang="es-ES" sz="1200" b="1" dirty="0">
                          <a:solidFill>
                            <a:schemeClr val="bg1"/>
                          </a:solidFill>
                          <a:effectLst/>
                        </a:rPr>
                        <a:t>X. Tequila</a:t>
                      </a:r>
                      <a:endParaRPr lang="es-MX" sz="1200" b="1" dirty="0">
                        <a:solidFill>
                          <a:schemeClr val="bg1"/>
                        </a:solidFill>
                        <a:effectLst/>
                        <a:latin typeface="Times New Roman"/>
                        <a:ea typeface="Calibri"/>
                      </a:endParaRPr>
                    </a:p>
                  </a:txBody>
                  <a:tcPr marL="68580" marR="68580" marT="0" marB="0"/>
                </a:tc>
                <a:tc>
                  <a:txBody>
                    <a:bodyPr/>
                    <a:lstStyle/>
                    <a:p>
                      <a:pPr algn="ctr">
                        <a:lnSpc>
                          <a:spcPct val="115000"/>
                        </a:lnSpc>
                        <a:spcAft>
                          <a:spcPts val="0"/>
                        </a:spcAft>
                      </a:pPr>
                      <a:r>
                        <a:rPr lang="es-ES" sz="1200" b="1" dirty="0">
                          <a:solidFill>
                            <a:schemeClr val="tx1"/>
                          </a:solidFill>
                          <a:effectLst/>
                        </a:rPr>
                        <a:t>Agosto 24/2015</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c>
                  <a:txBody>
                    <a:bodyPr/>
                    <a:lstStyle/>
                    <a:p>
                      <a:pPr algn="ctr">
                        <a:lnSpc>
                          <a:spcPct val="115000"/>
                        </a:lnSpc>
                        <a:spcAft>
                          <a:spcPts val="0"/>
                        </a:spcAft>
                      </a:pPr>
                      <a:r>
                        <a:rPr lang="es-ES" sz="1200" b="1" dirty="0">
                          <a:solidFill>
                            <a:schemeClr val="tx1"/>
                          </a:solidFill>
                          <a:effectLst/>
                        </a:rPr>
                        <a:t>1, 17, 22 y </a:t>
                      </a:r>
                      <a:r>
                        <a:rPr lang="es-ES" sz="1200" b="1" dirty="0" smtClean="0">
                          <a:solidFill>
                            <a:schemeClr val="tx1"/>
                          </a:solidFill>
                          <a:effectLst/>
                        </a:rPr>
                        <a:t>30</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c>
                  <a:txBody>
                    <a:bodyPr/>
                    <a:lstStyle/>
                    <a:p>
                      <a:pPr algn="ctr">
                        <a:lnSpc>
                          <a:spcPct val="115000"/>
                        </a:lnSpc>
                        <a:spcAft>
                          <a:spcPts val="0"/>
                        </a:spcAft>
                      </a:pPr>
                      <a:r>
                        <a:rPr lang="es-ES" sz="1200" b="1" dirty="0">
                          <a:solidFill>
                            <a:schemeClr val="tx1"/>
                          </a:solidFill>
                          <a:effectLst/>
                        </a:rPr>
                        <a:t>Tequila</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c>
                  <a:txBody>
                    <a:bodyPr/>
                    <a:lstStyle/>
                    <a:p>
                      <a:pPr algn="ctr">
                        <a:lnSpc>
                          <a:spcPct val="115000"/>
                        </a:lnSpc>
                        <a:spcAft>
                          <a:spcPts val="0"/>
                        </a:spcAft>
                      </a:pPr>
                      <a:r>
                        <a:rPr lang="es-ES" sz="1200" b="1" dirty="0">
                          <a:solidFill>
                            <a:schemeClr val="tx1"/>
                          </a:solidFill>
                          <a:effectLst/>
                        </a:rPr>
                        <a:t>CUVALLES</a:t>
                      </a:r>
                      <a:endParaRPr lang="es-MX" sz="1200" b="1" dirty="0">
                        <a:solidFill>
                          <a:schemeClr val="tx1"/>
                        </a:solidFill>
                        <a:effectLst/>
                        <a:latin typeface="Times New Roman"/>
                        <a:ea typeface="Calibri"/>
                      </a:endParaRPr>
                    </a:p>
                  </a:txBody>
                  <a:tcPr marL="68580" marR="68580" marT="0" marB="0">
                    <a:solidFill>
                      <a:schemeClr val="accent4">
                        <a:lumMod val="60000"/>
                        <a:lumOff val="40000"/>
                      </a:schemeClr>
                    </a:solidFill>
                  </a:tcPr>
                </a:tc>
              </a:tr>
              <a:tr h="410440">
                <a:tc>
                  <a:txBody>
                    <a:bodyPr/>
                    <a:lstStyle/>
                    <a:p>
                      <a:pPr algn="l">
                        <a:lnSpc>
                          <a:spcPct val="115000"/>
                        </a:lnSpc>
                        <a:spcAft>
                          <a:spcPts val="0"/>
                        </a:spcAft>
                      </a:pPr>
                      <a:r>
                        <a:rPr lang="es-ES" sz="1200" b="0" dirty="0">
                          <a:solidFill>
                            <a:schemeClr val="bg1"/>
                          </a:solidFill>
                          <a:effectLst/>
                        </a:rPr>
                        <a:t>IV. Ciénega</a:t>
                      </a:r>
                      <a:endParaRPr lang="es-MX" sz="1200" b="0" dirty="0">
                        <a:solidFill>
                          <a:schemeClr val="bg1"/>
                        </a:solidFill>
                        <a:effectLst/>
                        <a:latin typeface="Times New Roman"/>
                        <a:ea typeface="Calibri"/>
                      </a:endParaRPr>
                    </a:p>
                  </a:txBody>
                  <a:tcPr marL="68580" marR="68580" marT="0" marB="0">
                    <a:solidFill>
                      <a:schemeClr val="bg2">
                        <a:lumMod val="50000"/>
                      </a:schemeClr>
                    </a:solidFill>
                  </a:tcPr>
                </a:tc>
                <a:tc>
                  <a:txBody>
                    <a:bodyPr/>
                    <a:lstStyle/>
                    <a:p>
                      <a:pPr algn="ctr">
                        <a:lnSpc>
                          <a:spcPct val="115000"/>
                        </a:lnSpc>
                        <a:spcAft>
                          <a:spcPts val="0"/>
                        </a:spcAft>
                      </a:pPr>
                      <a:r>
                        <a:rPr lang="es-ES" sz="1200" b="0" dirty="0" smtClean="0">
                          <a:solidFill>
                            <a:srgbClr val="C00000"/>
                          </a:solidFill>
                          <a:effectLst/>
                        </a:rPr>
                        <a:t>Noviembre </a:t>
                      </a:r>
                      <a:r>
                        <a:rPr lang="es-ES" sz="1200" b="0" dirty="0">
                          <a:solidFill>
                            <a:srgbClr val="C00000"/>
                          </a:solidFill>
                          <a:effectLst/>
                        </a:rPr>
                        <a:t>30/2015</a:t>
                      </a:r>
                      <a:endParaRPr lang="es-MX" sz="1200" b="0" dirty="0">
                        <a:solidFill>
                          <a:srgbClr val="C00000"/>
                        </a:solidFill>
                        <a:effectLst/>
                        <a:latin typeface="Times New Roman"/>
                        <a:ea typeface="Calibri"/>
                      </a:endParaRPr>
                    </a:p>
                  </a:txBody>
                  <a:tcPr marL="68580" marR="68580" marT="0" marB="0">
                    <a:solidFill>
                      <a:schemeClr val="accent1">
                        <a:lumMod val="40000"/>
                        <a:lumOff val="60000"/>
                      </a:schemeClr>
                    </a:solidFill>
                  </a:tcPr>
                </a:tc>
                <a:tc>
                  <a:txBody>
                    <a:bodyPr/>
                    <a:lstStyle/>
                    <a:p>
                      <a:pPr algn="ctr">
                        <a:lnSpc>
                          <a:spcPct val="115000"/>
                        </a:lnSpc>
                        <a:spcAft>
                          <a:spcPts val="0"/>
                        </a:spcAft>
                      </a:pPr>
                      <a:r>
                        <a:rPr lang="es-ES" sz="1200" b="0" dirty="0">
                          <a:solidFill>
                            <a:srgbClr val="C00000"/>
                          </a:solidFill>
                          <a:effectLst/>
                        </a:rPr>
                        <a:t>5, 6, 23 y </a:t>
                      </a:r>
                      <a:r>
                        <a:rPr lang="es-ES" sz="1200" b="0" dirty="0" smtClean="0">
                          <a:solidFill>
                            <a:srgbClr val="C00000"/>
                          </a:solidFill>
                          <a:effectLst/>
                        </a:rPr>
                        <a:t>32</a:t>
                      </a:r>
                      <a:endParaRPr lang="es-MX" sz="1200" b="0" dirty="0">
                        <a:solidFill>
                          <a:srgbClr val="C00000"/>
                        </a:solidFill>
                        <a:effectLst/>
                        <a:latin typeface="Times New Roman"/>
                        <a:ea typeface="Calibri"/>
                      </a:endParaRPr>
                    </a:p>
                  </a:txBody>
                  <a:tcPr marL="68580" marR="68580" marT="0" marB="0">
                    <a:solidFill>
                      <a:schemeClr val="accent1">
                        <a:lumMod val="40000"/>
                        <a:lumOff val="60000"/>
                      </a:schemeClr>
                    </a:solidFill>
                  </a:tcPr>
                </a:tc>
                <a:tc>
                  <a:txBody>
                    <a:bodyPr/>
                    <a:lstStyle/>
                    <a:p>
                      <a:pPr algn="ctr">
                        <a:lnSpc>
                          <a:spcPct val="115000"/>
                        </a:lnSpc>
                        <a:spcAft>
                          <a:spcPts val="0"/>
                        </a:spcAft>
                      </a:pPr>
                      <a:r>
                        <a:rPr lang="es-ES" sz="1200" b="0" dirty="0">
                          <a:solidFill>
                            <a:srgbClr val="C00000"/>
                          </a:solidFill>
                          <a:effectLst/>
                        </a:rPr>
                        <a:t>Ocotlán</a:t>
                      </a:r>
                      <a:endParaRPr lang="es-MX" sz="1200" b="0" dirty="0">
                        <a:solidFill>
                          <a:srgbClr val="C00000"/>
                        </a:solidFill>
                        <a:effectLst/>
                        <a:latin typeface="Times New Roman"/>
                        <a:ea typeface="Calibri"/>
                      </a:endParaRPr>
                    </a:p>
                  </a:txBody>
                  <a:tcPr marL="68580" marR="68580" marT="0" marB="0">
                    <a:solidFill>
                      <a:schemeClr val="accent1">
                        <a:lumMod val="40000"/>
                        <a:lumOff val="60000"/>
                      </a:schemeClr>
                    </a:solidFill>
                  </a:tcPr>
                </a:tc>
                <a:tc>
                  <a:txBody>
                    <a:bodyPr/>
                    <a:lstStyle/>
                    <a:p>
                      <a:pPr algn="ctr">
                        <a:lnSpc>
                          <a:spcPct val="115000"/>
                        </a:lnSpc>
                        <a:spcAft>
                          <a:spcPts val="0"/>
                        </a:spcAft>
                      </a:pPr>
                      <a:r>
                        <a:rPr lang="es-ES" sz="1200" b="0" dirty="0">
                          <a:solidFill>
                            <a:srgbClr val="C00000"/>
                          </a:solidFill>
                          <a:effectLst/>
                        </a:rPr>
                        <a:t>CUCIÉNEGA</a:t>
                      </a:r>
                      <a:endParaRPr lang="es-MX" sz="1200" b="0" dirty="0">
                        <a:solidFill>
                          <a:srgbClr val="C00000"/>
                        </a:solidFill>
                        <a:effectLst/>
                        <a:latin typeface="Times New Roman"/>
                        <a:ea typeface="Calibri"/>
                      </a:endParaRPr>
                    </a:p>
                  </a:txBody>
                  <a:tcPr marL="68580" marR="68580" marT="0" marB="0">
                    <a:solidFill>
                      <a:schemeClr val="accent1">
                        <a:lumMod val="40000"/>
                        <a:lumOff val="60000"/>
                      </a:schemeClr>
                    </a:solidFill>
                  </a:tcPr>
                </a:tc>
              </a:tr>
              <a:tr h="427512">
                <a:tc>
                  <a:txBody>
                    <a:bodyPr/>
                    <a:lstStyle/>
                    <a:p>
                      <a:pPr algn="l">
                        <a:lnSpc>
                          <a:spcPct val="115000"/>
                        </a:lnSpc>
                        <a:spcAft>
                          <a:spcPts val="0"/>
                        </a:spcAft>
                      </a:pPr>
                      <a:r>
                        <a:rPr lang="es-ES" sz="1200" b="0" dirty="0">
                          <a:solidFill>
                            <a:schemeClr val="bg1"/>
                          </a:solidFill>
                          <a:effectLst/>
                        </a:rPr>
                        <a:t>V. Chapala</a:t>
                      </a:r>
                      <a:endParaRPr lang="es-MX" sz="1200" b="0" dirty="0">
                        <a:solidFill>
                          <a:schemeClr val="bg1"/>
                        </a:solidFill>
                        <a:effectLst/>
                        <a:latin typeface="Times New Roman"/>
                        <a:ea typeface="Calibri"/>
                      </a:endParaRPr>
                    </a:p>
                  </a:txBody>
                  <a:tcPr marL="68580" marR="68580" marT="0" marB="0">
                    <a:solidFill>
                      <a:schemeClr val="bg2">
                        <a:lumMod val="50000"/>
                      </a:schemeClr>
                    </a:solidFill>
                  </a:tcPr>
                </a:tc>
                <a:tc>
                  <a:txBody>
                    <a:bodyPr/>
                    <a:lstStyle/>
                    <a:p>
                      <a:pPr algn="ctr">
                        <a:lnSpc>
                          <a:spcPct val="115000"/>
                        </a:lnSpc>
                        <a:spcAft>
                          <a:spcPts val="0"/>
                        </a:spcAft>
                      </a:pPr>
                      <a:r>
                        <a:rPr lang="es-ES" sz="1200" b="0" dirty="0">
                          <a:solidFill>
                            <a:srgbClr val="C00000"/>
                          </a:solidFill>
                          <a:effectLst/>
                        </a:rPr>
                        <a:t>Noviembre 30/2015</a:t>
                      </a:r>
                      <a:endParaRPr lang="es-MX" sz="1200" b="0" dirty="0">
                        <a:solidFill>
                          <a:srgbClr val="C00000"/>
                        </a:solidFill>
                        <a:effectLst/>
                        <a:latin typeface="Times New Roman"/>
                        <a:ea typeface="Calibri"/>
                      </a:endParaRPr>
                    </a:p>
                  </a:txBody>
                  <a:tcPr marL="68580" marR="68580" marT="0" marB="0">
                    <a:solidFill>
                      <a:schemeClr val="accent1">
                        <a:lumMod val="40000"/>
                        <a:lumOff val="60000"/>
                      </a:schemeClr>
                    </a:solidFill>
                  </a:tcPr>
                </a:tc>
                <a:tc>
                  <a:txBody>
                    <a:bodyPr/>
                    <a:lstStyle/>
                    <a:p>
                      <a:pPr algn="ctr">
                        <a:lnSpc>
                          <a:spcPct val="115000"/>
                        </a:lnSpc>
                        <a:spcAft>
                          <a:spcPts val="0"/>
                        </a:spcAft>
                      </a:pPr>
                      <a:r>
                        <a:rPr lang="es-ES" sz="1200" b="0" dirty="0">
                          <a:solidFill>
                            <a:srgbClr val="C00000"/>
                          </a:solidFill>
                          <a:effectLst/>
                        </a:rPr>
                        <a:t>2, 9 y </a:t>
                      </a:r>
                      <a:r>
                        <a:rPr lang="es-ES" sz="1200" b="0" dirty="0" smtClean="0">
                          <a:solidFill>
                            <a:srgbClr val="C00000"/>
                          </a:solidFill>
                          <a:effectLst/>
                        </a:rPr>
                        <a:t>26</a:t>
                      </a:r>
                      <a:endParaRPr lang="es-MX" sz="1200" b="0" dirty="0">
                        <a:solidFill>
                          <a:srgbClr val="C00000"/>
                        </a:solidFill>
                        <a:effectLst/>
                        <a:latin typeface="Times New Roman"/>
                        <a:ea typeface="Calibri"/>
                      </a:endParaRPr>
                    </a:p>
                  </a:txBody>
                  <a:tcPr marL="68580" marR="68580" marT="0" marB="0">
                    <a:solidFill>
                      <a:schemeClr val="accent1">
                        <a:lumMod val="40000"/>
                        <a:lumOff val="60000"/>
                      </a:schemeClr>
                    </a:solidFill>
                  </a:tcPr>
                </a:tc>
                <a:tc>
                  <a:txBody>
                    <a:bodyPr/>
                    <a:lstStyle/>
                    <a:p>
                      <a:pPr algn="ctr">
                        <a:lnSpc>
                          <a:spcPct val="115000"/>
                        </a:lnSpc>
                        <a:spcAft>
                          <a:spcPts val="0"/>
                        </a:spcAft>
                      </a:pPr>
                      <a:r>
                        <a:rPr lang="es-ES" sz="1200" b="0" dirty="0">
                          <a:solidFill>
                            <a:srgbClr val="C00000"/>
                          </a:solidFill>
                          <a:effectLst/>
                        </a:rPr>
                        <a:t>Chapala</a:t>
                      </a:r>
                      <a:endParaRPr lang="es-MX" sz="1200" b="0" dirty="0">
                        <a:solidFill>
                          <a:srgbClr val="C00000"/>
                        </a:solidFill>
                        <a:effectLst/>
                        <a:latin typeface="Times New Roman"/>
                        <a:ea typeface="Calibri"/>
                      </a:endParaRPr>
                    </a:p>
                  </a:txBody>
                  <a:tcPr marL="68580" marR="68580" marT="0" marB="0">
                    <a:solidFill>
                      <a:schemeClr val="accent1">
                        <a:lumMod val="40000"/>
                        <a:lumOff val="60000"/>
                      </a:schemeClr>
                    </a:solidFill>
                  </a:tcPr>
                </a:tc>
                <a:tc>
                  <a:txBody>
                    <a:bodyPr/>
                    <a:lstStyle/>
                    <a:p>
                      <a:pPr algn="ctr">
                        <a:lnSpc>
                          <a:spcPct val="115000"/>
                        </a:lnSpc>
                        <a:spcAft>
                          <a:spcPts val="0"/>
                        </a:spcAft>
                      </a:pPr>
                      <a:r>
                        <a:rPr lang="es-ES" sz="1200" b="0" dirty="0">
                          <a:solidFill>
                            <a:srgbClr val="C00000"/>
                          </a:solidFill>
                          <a:effectLst/>
                        </a:rPr>
                        <a:t>CUTONALÁ</a:t>
                      </a:r>
                      <a:endParaRPr lang="es-MX" sz="1200" b="0" dirty="0">
                        <a:solidFill>
                          <a:srgbClr val="C00000"/>
                        </a:solidFill>
                        <a:effectLst/>
                        <a:latin typeface="Times New Roman"/>
                        <a:ea typeface="Calibri"/>
                      </a:endParaRPr>
                    </a:p>
                  </a:txBody>
                  <a:tcPr marL="68580" marR="68580" marT="0" marB="0">
                    <a:solidFill>
                      <a:schemeClr val="accent1">
                        <a:lumMod val="40000"/>
                        <a:lumOff val="60000"/>
                      </a:schemeClr>
                    </a:solidFill>
                  </a:tcPr>
                </a:tc>
              </a:tr>
              <a:tr h="342900">
                <a:tc>
                  <a:txBody>
                    <a:bodyPr/>
                    <a:lstStyle/>
                    <a:p>
                      <a:pPr algn="l">
                        <a:lnSpc>
                          <a:spcPct val="115000"/>
                        </a:lnSpc>
                        <a:spcAft>
                          <a:spcPts val="0"/>
                        </a:spcAft>
                      </a:pPr>
                      <a:r>
                        <a:rPr lang="es-ES" sz="1200" dirty="0">
                          <a:solidFill>
                            <a:schemeClr val="bg1"/>
                          </a:solidFill>
                          <a:effectLst/>
                        </a:rPr>
                        <a:t>XI. Norte</a:t>
                      </a:r>
                      <a:endParaRPr lang="es-MX" sz="1200" dirty="0">
                        <a:solidFill>
                          <a:schemeClr val="bg1"/>
                        </a:solidFill>
                        <a:effectLst/>
                        <a:latin typeface="Times New Roman"/>
                        <a:ea typeface="Calibri"/>
                      </a:endParaRPr>
                    </a:p>
                  </a:txBody>
                  <a:tcPr marL="68580" marR="68580" marT="0" marB="0"/>
                </a:tc>
                <a:tc>
                  <a:txBody>
                    <a:bodyPr/>
                    <a:lstStyle/>
                    <a:p>
                      <a:pPr algn="ctr">
                        <a:lnSpc>
                          <a:spcPct val="115000"/>
                        </a:lnSpc>
                        <a:spcAft>
                          <a:spcPts val="0"/>
                        </a:spcAft>
                      </a:pPr>
                      <a:r>
                        <a:rPr lang="es-ES" sz="1200" dirty="0">
                          <a:effectLst/>
                        </a:rPr>
                        <a:t>Enero 15/2016</a:t>
                      </a:r>
                      <a:endParaRPr lang="es-MX" sz="1200" dirty="0">
                        <a:effectLst/>
                        <a:latin typeface="Times New Roman"/>
                        <a:ea typeface="Calibri"/>
                      </a:endParaRPr>
                    </a:p>
                  </a:txBody>
                  <a:tcPr marL="68580" marR="68580" marT="0" marB="0">
                    <a:solidFill>
                      <a:schemeClr val="accent6">
                        <a:lumMod val="75000"/>
                      </a:schemeClr>
                    </a:solidFill>
                  </a:tcPr>
                </a:tc>
                <a:tc>
                  <a:txBody>
                    <a:bodyPr/>
                    <a:lstStyle/>
                    <a:p>
                      <a:pPr algn="ctr">
                        <a:lnSpc>
                          <a:spcPct val="115000"/>
                        </a:lnSpc>
                        <a:spcAft>
                          <a:spcPts val="0"/>
                        </a:spcAft>
                      </a:pPr>
                      <a:r>
                        <a:rPr lang="es-ES" sz="1200" dirty="0">
                          <a:effectLst/>
                        </a:rPr>
                        <a:t>13</a:t>
                      </a:r>
                      <a:endParaRPr lang="es-MX" sz="1200" dirty="0">
                        <a:effectLst/>
                        <a:latin typeface="Times New Roman"/>
                        <a:ea typeface="Calibri"/>
                      </a:endParaRPr>
                    </a:p>
                  </a:txBody>
                  <a:tcPr marL="68580" marR="68580" marT="0" marB="0">
                    <a:solidFill>
                      <a:schemeClr val="accent6">
                        <a:lumMod val="75000"/>
                      </a:schemeClr>
                    </a:solidFill>
                  </a:tcPr>
                </a:tc>
                <a:tc>
                  <a:txBody>
                    <a:bodyPr/>
                    <a:lstStyle/>
                    <a:p>
                      <a:pPr algn="ctr">
                        <a:lnSpc>
                          <a:spcPct val="115000"/>
                        </a:lnSpc>
                        <a:spcAft>
                          <a:spcPts val="0"/>
                        </a:spcAft>
                      </a:pPr>
                      <a:r>
                        <a:rPr lang="es-ES" sz="1200" dirty="0">
                          <a:effectLst/>
                        </a:rPr>
                        <a:t>Colotlán</a:t>
                      </a:r>
                      <a:endParaRPr lang="es-MX" sz="1200" dirty="0">
                        <a:effectLst/>
                        <a:latin typeface="Times New Roman"/>
                        <a:ea typeface="Calibri"/>
                      </a:endParaRPr>
                    </a:p>
                  </a:txBody>
                  <a:tcPr marL="68580" marR="68580" marT="0" marB="0">
                    <a:solidFill>
                      <a:schemeClr val="accent6">
                        <a:lumMod val="75000"/>
                      </a:schemeClr>
                    </a:solidFill>
                  </a:tcPr>
                </a:tc>
                <a:tc>
                  <a:txBody>
                    <a:bodyPr/>
                    <a:lstStyle/>
                    <a:p>
                      <a:pPr algn="ctr">
                        <a:lnSpc>
                          <a:spcPct val="115000"/>
                        </a:lnSpc>
                        <a:spcAft>
                          <a:spcPts val="0"/>
                        </a:spcAft>
                      </a:pPr>
                      <a:r>
                        <a:rPr lang="es-ES" sz="1200" dirty="0">
                          <a:effectLst/>
                        </a:rPr>
                        <a:t>CUNORTE</a:t>
                      </a:r>
                      <a:endParaRPr lang="es-MX" sz="1200" dirty="0">
                        <a:effectLst/>
                        <a:latin typeface="Times New Roman"/>
                        <a:ea typeface="Calibri"/>
                      </a:endParaRPr>
                    </a:p>
                  </a:txBody>
                  <a:tcPr marL="68580" marR="68580" marT="0" marB="0">
                    <a:solidFill>
                      <a:schemeClr val="accent6">
                        <a:lumMod val="75000"/>
                      </a:schemeClr>
                    </a:solidFill>
                  </a:tcPr>
                </a:tc>
              </a:tr>
              <a:tr h="519421">
                <a:tc>
                  <a:txBody>
                    <a:bodyPr/>
                    <a:lstStyle/>
                    <a:p>
                      <a:pPr algn="l">
                        <a:lnSpc>
                          <a:spcPct val="115000"/>
                        </a:lnSpc>
                        <a:spcAft>
                          <a:spcPts val="0"/>
                        </a:spcAft>
                      </a:pPr>
                      <a:r>
                        <a:rPr lang="es-ES" sz="1200" dirty="0">
                          <a:solidFill>
                            <a:schemeClr val="bg1"/>
                          </a:solidFill>
                          <a:effectLst/>
                        </a:rPr>
                        <a:t>XII. Costa Sur</a:t>
                      </a:r>
                      <a:endParaRPr lang="es-MX" sz="1200" dirty="0">
                        <a:solidFill>
                          <a:schemeClr val="bg1"/>
                        </a:solidFill>
                        <a:effectLst/>
                        <a:latin typeface="Times New Roman"/>
                        <a:ea typeface="Calibri"/>
                      </a:endParaRPr>
                    </a:p>
                  </a:txBody>
                  <a:tcPr marL="68580" marR="68580" marT="0" marB="0"/>
                </a:tc>
                <a:tc>
                  <a:txBody>
                    <a:bodyPr/>
                    <a:lstStyle/>
                    <a:p>
                      <a:pPr algn="ctr">
                        <a:lnSpc>
                          <a:spcPct val="115000"/>
                        </a:lnSpc>
                        <a:spcAft>
                          <a:spcPts val="0"/>
                        </a:spcAft>
                      </a:pPr>
                      <a:r>
                        <a:rPr lang="es-ES" sz="1200" dirty="0">
                          <a:effectLst/>
                        </a:rPr>
                        <a:t>Enero 15/2016</a:t>
                      </a:r>
                      <a:endParaRPr lang="es-MX" sz="1200" dirty="0">
                        <a:effectLst/>
                        <a:latin typeface="Times New Roman"/>
                        <a:ea typeface="Calibri"/>
                      </a:endParaRPr>
                    </a:p>
                  </a:txBody>
                  <a:tcPr marL="68580" marR="68580" marT="0" marB="0">
                    <a:solidFill>
                      <a:schemeClr val="accent6">
                        <a:lumMod val="75000"/>
                      </a:schemeClr>
                    </a:solidFill>
                  </a:tcPr>
                </a:tc>
                <a:tc>
                  <a:txBody>
                    <a:bodyPr/>
                    <a:lstStyle/>
                    <a:p>
                      <a:pPr algn="ctr">
                        <a:lnSpc>
                          <a:spcPct val="115000"/>
                        </a:lnSpc>
                        <a:spcAft>
                          <a:spcPts val="0"/>
                        </a:spcAft>
                      </a:pPr>
                      <a:r>
                        <a:rPr lang="es-ES" sz="1200" dirty="0">
                          <a:effectLst/>
                        </a:rPr>
                        <a:t>12 y </a:t>
                      </a:r>
                      <a:r>
                        <a:rPr lang="es-ES" sz="1200" dirty="0" smtClean="0">
                          <a:effectLst/>
                        </a:rPr>
                        <a:t>29</a:t>
                      </a:r>
                      <a:endParaRPr lang="es-MX" sz="1200" dirty="0">
                        <a:effectLst/>
                        <a:latin typeface="Times New Roman"/>
                        <a:ea typeface="Calibri"/>
                      </a:endParaRPr>
                    </a:p>
                  </a:txBody>
                  <a:tcPr marL="68580" marR="68580" marT="0" marB="0">
                    <a:solidFill>
                      <a:schemeClr val="accent6">
                        <a:lumMod val="75000"/>
                      </a:schemeClr>
                    </a:solidFill>
                  </a:tcPr>
                </a:tc>
                <a:tc>
                  <a:txBody>
                    <a:bodyPr/>
                    <a:lstStyle/>
                    <a:p>
                      <a:pPr algn="ctr">
                        <a:lnSpc>
                          <a:spcPct val="115000"/>
                        </a:lnSpc>
                        <a:spcAft>
                          <a:spcPts val="0"/>
                        </a:spcAft>
                      </a:pPr>
                      <a:r>
                        <a:rPr lang="es-ES" sz="1200" dirty="0">
                          <a:effectLst/>
                        </a:rPr>
                        <a:t>Cihuatlán</a:t>
                      </a:r>
                      <a:endParaRPr lang="es-MX" sz="1200" dirty="0">
                        <a:effectLst/>
                        <a:latin typeface="Times New Roman"/>
                        <a:ea typeface="Calibri"/>
                      </a:endParaRPr>
                    </a:p>
                  </a:txBody>
                  <a:tcPr marL="68580" marR="68580" marT="0" marB="0">
                    <a:solidFill>
                      <a:schemeClr val="accent6">
                        <a:lumMod val="75000"/>
                      </a:schemeClr>
                    </a:solidFill>
                  </a:tcPr>
                </a:tc>
                <a:tc>
                  <a:txBody>
                    <a:bodyPr/>
                    <a:lstStyle/>
                    <a:p>
                      <a:pPr algn="ctr">
                        <a:lnSpc>
                          <a:spcPct val="115000"/>
                        </a:lnSpc>
                        <a:spcAft>
                          <a:spcPts val="0"/>
                        </a:spcAft>
                      </a:pPr>
                      <a:r>
                        <a:rPr lang="es-ES" sz="1200" dirty="0">
                          <a:effectLst/>
                        </a:rPr>
                        <a:t>CUCSUR</a:t>
                      </a:r>
                      <a:endParaRPr lang="es-MX" sz="1200" dirty="0">
                        <a:effectLst/>
                        <a:latin typeface="Times New Roman"/>
                        <a:ea typeface="Calibri"/>
                      </a:endParaRPr>
                    </a:p>
                  </a:txBody>
                  <a:tcPr marL="68580" marR="68580" marT="0" marB="0">
                    <a:solidFill>
                      <a:schemeClr val="accent6">
                        <a:lumMod val="75000"/>
                      </a:schemeClr>
                    </a:solidFill>
                  </a:tcPr>
                </a:tc>
              </a:tr>
              <a:tr h="457756">
                <a:tc>
                  <a:txBody>
                    <a:bodyPr/>
                    <a:lstStyle/>
                    <a:p>
                      <a:pPr algn="l">
                        <a:lnSpc>
                          <a:spcPct val="115000"/>
                        </a:lnSpc>
                        <a:spcAft>
                          <a:spcPts val="0"/>
                        </a:spcAft>
                      </a:pPr>
                      <a:r>
                        <a:rPr lang="es-ES" sz="1200" b="1" dirty="0">
                          <a:solidFill>
                            <a:schemeClr val="bg1"/>
                          </a:solidFill>
                          <a:effectLst/>
                        </a:rPr>
                        <a:t>I. Zona Metropolitana</a:t>
                      </a:r>
                      <a:endParaRPr lang="es-MX" sz="1200" b="1" dirty="0">
                        <a:solidFill>
                          <a:schemeClr val="bg1"/>
                        </a:solidFill>
                        <a:effectLst/>
                        <a:latin typeface="Times New Roman"/>
                        <a:ea typeface="Calibri"/>
                      </a:endParaRPr>
                    </a:p>
                  </a:txBody>
                  <a:tcPr marL="68580" marR="68580" marT="0" marB="0"/>
                </a:tc>
                <a:tc>
                  <a:txBody>
                    <a:bodyPr/>
                    <a:lstStyle/>
                    <a:p>
                      <a:pPr algn="ctr">
                        <a:lnSpc>
                          <a:spcPct val="115000"/>
                        </a:lnSpc>
                        <a:spcAft>
                          <a:spcPts val="0"/>
                        </a:spcAft>
                      </a:pPr>
                      <a:r>
                        <a:rPr lang="es-ES" sz="1200" b="1">
                          <a:solidFill>
                            <a:srgbClr val="00B050"/>
                          </a:solidFill>
                          <a:effectLst/>
                        </a:rPr>
                        <a:t>Febrero 05/2016</a:t>
                      </a:r>
                      <a:endParaRPr lang="es-MX" sz="1200" b="1">
                        <a:solidFill>
                          <a:srgbClr val="00B050"/>
                        </a:solidFill>
                        <a:effectLst/>
                        <a:latin typeface="Times New Roman"/>
                        <a:ea typeface="Calibri"/>
                      </a:endParaRPr>
                    </a:p>
                  </a:txBody>
                  <a:tcPr marL="68580" marR="68580" marT="0" marB="0"/>
                </a:tc>
                <a:tc>
                  <a:txBody>
                    <a:bodyPr/>
                    <a:lstStyle/>
                    <a:p>
                      <a:pPr algn="ctr">
                        <a:lnSpc>
                          <a:spcPct val="115000"/>
                        </a:lnSpc>
                        <a:spcAft>
                          <a:spcPts val="0"/>
                        </a:spcAft>
                      </a:pPr>
                      <a:r>
                        <a:rPr lang="es-ES" sz="1200" b="1" dirty="0">
                          <a:solidFill>
                            <a:srgbClr val="00B050"/>
                          </a:solidFill>
                          <a:effectLst/>
                        </a:rPr>
                        <a:t>1, 31 y </a:t>
                      </a:r>
                      <a:r>
                        <a:rPr lang="es-ES" sz="1200" b="1" dirty="0" smtClean="0">
                          <a:solidFill>
                            <a:srgbClr val="00B050"/>
                          </a:solidFill>
                          <a:effectLst/>
                        </a:rPr>
                        <a:t>32</a:t>
                      </a:r>
                      <a:endParaRPr lang="es-MX" sz="1200" b="1" dirty="0">
                        <a:solidFill>
                          <a:srgbClr val="00B050"/>
                        </a:solidFill>
                        <a:effectLst/>
                        <a:latin typeface="Times New Roman"/>
                        <a:ea typeface="Calibri"/>
                      </a:endParaRPr>
                    </a:p>
                  </a:txBody>
                  <a:tcPr marL="68580" marR="68580" marT="0" marB="0"/>
                </a:tc>
                <a:tc>
                  <a:txBody>
                    <a:bodyPr/>
                    <a:lstStyle/>
                    <a:p>
                      <a:pPr algn="ctr">
                        <a:lnSpc>
                          <a:spcPct val="115000"/>
                        </a:lnSpc>
                        <a:spcAft>
                          <a:spcPts val="0"/>
                        </a:spcAft>
                      </a:pPr>
                      <a:r>
                        <a:rPr lang="es-ES" sz="1200" b="1" dirty="0">
                          <a:solidFill>
                            <a:srgbClr val="00B050"/>
                          </a:solidFill>
                          <a:effectLst/>
                        </a:rPr>
                        <a:t>Tonalá</a:t>
                      </a:r>
                      <a:endParaRPr lang="es-MX" sz="1200" b="1" dirty="0">
                        <a:solidFill>
                          <a:srgbClr val="00B050"/>
                        </a:solidFill>
                        <a:effectLst/>
                        <a:latin typeface="Times New Roman"/>
                        <a:ea typeface="Calibri"/>
                      </a:endParaRPr>
                    </a:p>
                  </a:txBody>
                  <a:tcPr marL="68580" marR="68580" marT="0" marB="0"/>
                </a:tc>
                <a:tc>
                  <a:txBody>
                    <a:bodyPr/>
                    <a:lstStyle/>
                    <a:p>
                      <a:pPr algn="ctr">
                        <a:lnSpc>
                          <a:spcPct val="115000"/>
                        </a:lnSpc>
                        <a:spcAft>
                          <a:spcPts val="0"/>
                        </a:spcAft>
                      </a:pPr>
                      <a:r>
                        <a:rPr lang="es-ES" sz="1200" b="1" dirty="0">
                          <a:solidFill>
                            <a:srgbClr val="00B050"/>
                          </a:solidFill>
                          <a:effectLst/>
                        </a:rPr>
                        <a:t>CUCSH</a:t>
                      </a:r>
                      <a:endParaRPr lang="es-MX" sz="1200" b="1" dirty="0">
                        <a:solidFill>
                          <a:srgbClr val="00B050"/>
                        </a:solidFill>
                        <a:effectLst/>
                        <a:latin typeface="Times New Roman"/>
                        <a:ea typeface="Calibri"/>
                      </a:endParaRPr>
                    </a:p>
                  </a:txBody>
                  <a:tcPr marL="68580" marR="68580" marT="0" marB="0"/>
                </a:tc>
              </a:tr>
            </a:tbl>
          </a:graphicData>
        </a:graphic>
      </p:graphicFrame>
    </p:spTree>
    <p:extLst>
      <p:ext uri="{BB962C8B-B14F-4D97-AF65-F5344CB8AC3E}">
        <p14:creationId xmlns:p14="http://schemas.microsoft.com/office/powerpoint/2010/main" val="210724836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graphicFrame>
        <p:nvGraphicFramePr>
          <p:cNvPr id="5" name="4 Marcador de contenido"/>
          <p:cNvGraphicFramePr>
            <a:graphicFrameLocks noGrp="1"/>
          </p:cNvGraphicFramePr>
          <p:nvPr>
            <p:ph idx="1"/>
            <p:extLst>
              <p:ext uri="{D42A27DB-BD31-4B8C-83A1-F6EECF244321}">
                <p14:modId xmlns:p14="http://schemas.microsoft.com/office/powerpoint/2010/main" val="3561063889"/>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pPr algn="ctr">
              <a:buNone/>
            </a:pPr>
            <a:endParaRPr lang="es-MX" dirty="0" smtClean="0">
              <a:solidFill>
                <a:srgbClr val="FFC000"/>
              </a:solidFill>
            </a:endParaRPr>
          </a:p>
          <a:p>
            <a:pPr algn="ctr">
              <a:buNone/>
            </a:pPr>
            <a:endParaRPr lang="es-MX" dirty="0" smtClean="0">
              <a:solidFill>
                <a:srgbClr val="FFC000"/>
              </a:solidFill>
            </a:endParaRPr>
          </a:p>
          <a:p>
            <a:pPr algn="ctr">
              <a:buNone/>
            </a:pPr>
            <a:r>
              <a:rPr lang="es-MX" dirty="0" smtClean="0">
                <a:solidFill>
                  <a:srgbClr val="FFC000"/>
                </a:solidFill>
              </a:rPr>
              <a:t>ARTÍCULO 22 CONSTITUCIONAL.</a:t>
            </a:r>
          </a:p>
          <a:p>
            <a:pPr algn="ctr">
              <a:buNone/>
            </a:pPr>
            <a:endParaRPr lang="es-MX" dirty="0" smtClean="0"/>
          </a:p>
          <a:p>
            <a:pPr algn="ctr">
              <a:buNone/>
            </a:pPr>
            <a:r>
              <a:rPr lang="es-MX" dirty="0" smtClean="0"/>
              <a:t>Naturaleza de las penas públicas</a:t>
            </a:r>
            <a:endParaRPr lang="es-MX"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extLst>
              <p:ext uri="{D42A27DB-BD31-4B8C-83A1-F6EECF244321}">
                <p14:modId xmlns:p14="http://schemas.microsoft.com/office/powerpoint/2010/main" val="1016514169"/>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1484176942"/>
              </p:ext>
            </p:extLst>
          </p:nvPr>
        </p:nvGraphicFramePr>
        <p:xfrm>
          <a:off x="0" y="1"/>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noAutofit/>
          </a:bodyPr>
          <a:lstStyle/>
          <a:p>
            <a:r>
              <a:rPr lang="es-MX" sz="3200" dirty="0" smtClean="0"/>
              <a:t/>
            </a:r>
            <a:br>
              <a:rPr lang="es-MX" sz="3200" dirty="0" smtClean="0"/>
            </a:br>
            <a:r>
              <a:rPr lang="es-MX" sz="3200" dirty="0" smtClean="0"/>
              <a:t>EL CNPP REGULA LA PROPORCIONALIDAD EN LOS SIGUIENTES TÉRMINOS:</a:t>
            </a:r>
            <a:br>
              <a:rPr lang="es-MX" sz="3200" dirty="0" smtClean="0"/>
            </a:br>
            <a:endParaRPr lang="es-MX" sz="3200" dirty="0"/>
          </a:p>
        </p:txBody>
      </p:sp>
      <p:sp>
        <p:nvSpPr>
          <p:cNvPr id="3" name="2 Marcador de contenido"/>
          <p:cNvSpPr>
            <a:spLocks noGrp="1"/>
          </p:cNvSpPr>
          <p:nvPr>
            <p:ph idx="1"/>
          </p:nvPr>
        </p:nvSpPr>
        <p:spPr>
          <a:xfrm>
            <a:off x="467544" y="1988840"/>
            <a:ext cx="8229600" cy="4525963"/>
          </a:xfrm>
        </p:spPr>
        <p:style>
          <a:lnRef idx="1">
            <a:schemeClr val="accent4"/>
          </a:lnRef>
          <a:fillRef idx="2">
            <a:schemeClr val="accent4"/>
          </a:fillRef>
          <a:effectRef idx="1">
            <a:schemeClr val="accent4"/>
          </a:effectRef>
          <a:fontRef idx="minor">
            <a:schemeClr val="dk1"/>
          </a:fontRef>
        </p:style>
        <p:txBody>
          <a:bodyPr>
            <a:normAutofit fontScale="77500" lnSpcReduction="20000"/>
          </a:bodyPr>
          <a:lstStyle/>
          <a:p>
            <a:pPr marL="0" indent="0">
              <a:buNone/>
            </a:pPr>
            <a:r>
              <a:rPr lang="es-ES" b="1" dirty="0" smtClean="0"/>
              <a:t>Artículo </a:t>
            </a:r>
            <a:r>
              <a:rPr lang="es-ES" b="1" dirty="0"/>
              <a:t>419. Resolución del caso</a:t>
            </a:r>
            <a:endParaRPr lang="es-MX" dirty="0"/>
          </a:p>
          <a:p>
            <a:pPr marL="0" indent="0" algn="just">
              <a:buNone/>
            </a:pPr>
            <a:r>
              <a:rPr lang="es-ES" dirty="0"/>
              <a:t>Comprobada la existencia del hecho que la ley señala como delito y que el inimputable intervino en su comisión, ya sea como autor o como partícipe, sin que a su favor opere alguna causa de justificación prevista en los códigos sustantivos, el Tribunal de enjuiciamiento resolverá el caso indicando que hay base suficiente para la imposición de la medida de seguridad que resulte aplicable; asimismo, le corresponderá al Órgano jurisdiccional determinar la individualización de la medida, en atención a las necesidades de prevención especial positiva, respetando los criterios de proporcionalidad y de mínima intervención. Si no se acreditan estos requisitos, el Tribunal de enjuiciamiento absolverá al inimputable.</a:t>
            </a:r>
            <a:endParaRPr lang="es-MX" dirty="0"/>
          </a:p>
          <a:p>
            <a:endParaRPr lang="es-MX" dirty="0"/>
          </a:p>
        </p:txBody>
      </p:sp>
    </p:spTree>
    <p:extLst>
      <p:ext uri="{BB962C8B-B14F-4D97-AF65-F5344CB8AC3E}">
        <p14:creationId xmlns:p14="http://schemas.microsoft.com/office/powerpoint/2010/main" val="103253950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pPr algn="ctr">
              <a:buNone/>
            </a:pPr>
            <a:endParaRPr lang="es-MX" dirty="0" smtClean="0">
              <a:solidFill>
                <a:srgbClr val="FFC000"/>
              </a:solidFill>
            </a:endParaRPr>
          </a:p>
          <a:p>
            <a:pPr algn="ctr">
              <a:buNone/>
            </a:pPr>
            <a:r>
              <a:rPr lang="es-MX" dirty="0" smtClean="0">
                <a:solidFill>
                  <a:srgbClr val="FFC000"/>
                </a:solidFill>
              </a:rPr>
              <a:t>ARTÍCULO 73. EL CONGRESO TIENE FACULTAD:</a:t>
            </a:r>
          </a:p>
          <a:p>
            <a:pPr algn="ctr">
              <a:buNone/>
            </a:pPr>
            <a:endParaRPr lang="es-MX" dirty="0" smtClean="0">
              <a:solidFill>
                <a:srgbClr val="FFC000"/>
              </a:solidFill>
            </a:endParaRPr>
          </a:p>
          <a:p>
            <a:pPr algn="ctr">
              <a:buNone/>
            </a:pPr>
            <a:r>
              <a:rPr lang="es-MX" dirty="0" smtClean="0"/>
              <a:t>Facultades del Congreso General.</a:t>
            </a:r>
            <a:endParaRPr lang="es-MX"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79512" y="0"/>
            <a:ext cx="8507288" cy="6134100"/>
          </a:xfrm>
        </p:spPr>
        <p:txBody>
          <a:bodyPr>
            <a:normAutofit lnSpcReduction="10000"/>
          </a:bodyPr>
          <a:lstStyle/>
          <a:p>
            <a:pPr algn="just">
              <a:buNone/>
            </a:pPr>
            <a:r>
              <a:rPr lang="es-MX" sz="2800" dirty="0" smtClean="0">
                <a:solidFill>
                  <a:srgbClr val="FFC000"/>
                </a:solidFill>
              </a:rPr>
              <a:t>	El inciso c) de la fracción XXI del artículo 73 Constitucional dispone que es facultad del Congreso General, expedir:</a:t>
            </a:r>
          </a:p>
          <a:p>
            <a:pPr algn="just">
              <a:buNone/>
            </a:pPr>
            <a:r>
              <a:rPr lang="es-MX" dirty="0" smtClean="0"/>
              <a:t>	</a:t>
            </a:r>
            <a:r>
              <a:rPr lang="es-MX" sz="2400" b="1" dirty="0" smtClean="0">
                <a:solidFill>
                  <a:srgbClr val="FFC000"/>
                </a:solidFill>
              </a:rPr>
              <a:t>a)</a:t>
            </a:r>
            <a:r>
              <a:rPr lang="es-MX" sz="2400" b="1" dirty="0" smtClean="0"/>
              <a:t> </a:t>
            </a:r>
            <a:r>
              <a:rPr lang="es-MX" sz="2400" dirty="0" smtClean="0"/>
              <a:t>Las leyes generales en materias de secuestro, trata de personas y delitos electorales, que establezcan como mínimo, los tipos penales y sus sanciones.</a:t>
            </a:r>
          </a:p>
          <a:p>
            <a:pPr algn="just">
              <a:buNone/>
            </a:pPr>
            <a:r>
              <a:rPr lang="es-MX" sz="2400" dirty="0" smtClean="0"/>
              <a:t>	</a:t>
            </a:r>
          </a:p>
          <a:p>
            <a:pPr algn="just">
              <a:buNone/>
            </a:pPr>
            <a:r>
              <a:rPr lang="es-MX" sz="2400" dirty="0" smtClean="0"/>
              <a:t> </a:t>
            </a:r>
            <a:r>
              <a:rPr lang="es-MX" sz="2400" b="1" dirty="0" smtClean="0"/>
              <a:t>	</a:t>
            </a:r>
            <a:r>
              <a:rPr lang="es-MX" sz="2400" b="1" dirty="0" smtClean="0">
                <a:solidFill>
                  <a:srgbClr val="FFC000"/>
                </a:solidFill>
              </a:rPr>
              <a:t>b) </a:t>
            </a:r>
            <a:r>
              <a:rPr lang="es-MX" sz="2400" b="1" dirty="0" smtClean="0"/>
              <a:t>	</a:t>
            </a:r>
            <a:r>
              <a:rPr lang="es-MX" sz="2400" dirty="0" smtClean="0"/>
              <a:t>La legislación que establezca los delitos y las faltas contra la Federación y las penas y sanciones que por ellos deban imponerse; así como legislar en materia de delincuencia organizada;</a:t>
            </a:r>
          </a:p>
          <a:p>
            <a:pPr algn="just">
              <a:buNone/>
            </a:pPr>
            <a:r>
              <a:rPr lang="es-MX" sz="2400" dirty="0" smtClean="0"/>
              <a:t>	</a:t>
            </a:r>
          </a:p>
          <a:p>
            <a:pPr algn="just">
              <a:buNone/>
            </a:pPr>
            <a:r>
              <a:rPr lang="es-MX" sz="2400" b="1" dirty="0" smtClean="0"/>
              <a:t>	</a:t>
            </a:r>
            <a:r>
              <a:rPr lang="es-MX" sz="2400" b="1" dirty="0" smtClean="0">
                <a:solidFill>
                  <a:srgbClr val="FFC000"/>
                </a:solidFill>
              </a:rPr>
              <a:t>c) </a:t>
            </a:r>
            <a:r>
              <a:rPr lang="es-MX" sz="2400" b="1" dirty="0" smtClean="0"/>
              <a:t>	</a:t>
            </a:r>
            <a:r>
              <a:rPr lang="es-MX" sz="2400" dirty="0" smtClean="0"/>
              <a:t>La legislación única en materia procedimental penal, de mecanismos alternativos de solución de controversias y de ejecución de penas que regirá en la República en el orden federal y en el fuero común.</a:t>
            </a:r>
          </a:p>
          <a:p>
            <a:pPr algn="just">
              <a:buNone/>
            </a:pPr>
            <a:endParaRPr lang="es-MX" sz="2400" dirty="0" smtClean="0"/>
          </a:p>
          <a:p>
            <a:pPr algn="just">
              <a:buNone/>
            </a:pPr>
            <a:endParaRPr lang="es-MX" sz="2400"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extLst>
              <p:ext uri="{D42A27DB-BD31-4B8C-83A1-F6EECF244321}">
                <p14:modId xmlns:p14="http://schemas.microsoft.com/office/powerpoint/2010/main" val="2283431566"/>
              </p:ext>
            </p:extLst>
          </p:nvPr>
        </p:nvGraphicFramePr>
        <p:xfrm>
          <a:off x="251520" y="188640"/>
          <a:ext cx="6504384" cy="4552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4 Grupo"/>
          <p:cNvGrpSpPr/>
          <p:nvPr/>
        </p:nvGrpSpPr>
        <p:grpSpPr>
          <a:xfrm>
            <a:off x="3779913" y="5229200"/>
            <a:ext cx="5364088" cy="1628800"/>
            <a:chOff x="1781321" y="496386"/>
            <a:chExt cx="2941741" cy="1470870"/>
          </a:xfrm>
        </p:grpSpPr>
        <p:sp>
          <p:nvSpPr>
            <p:cNvPr id="6" name="5 Rectángulo"/>
            <p:cNvSpPr/>
            <p:nvPr/>
          </p:nvSpPr>
          <p:spPr>
            <a:xfrm>
              <a:off x="1781321" y="496386"/>
              <a:ext cx="2941741" cy="1470870"/>
            </a:xfrm>
            <a:prstGeom prst="rect">
              <a:avLst/>
            </a:prstGeom>
          </p:spPr>
          <p:style>
            <a:lnRef idx="1">
              <a:schemeClr val="accent5"/>
            </a:lnRef>
            <a:fillRef idx="2">
              <a:schemeClr val="accent5"/>
            </a:fillRef>
            <a:effectRef idx="1">
              <a:schemeClr val="accent5"/>
            </a:effectRef>
            <a:fontRef idx="minor">
              <a:schemeClr val="dk1"/>
            </a:fontRef>
          </p:style>
        </p:sp>
        <p:sp>
          <p:nvSpPr>
            <p:cNvPr id="7" name="6 Rectángulo"/>
            <p:cNvSpPr/>
            <p:nvPr/>
          </p:nvSpPr>
          <p:spPr>
            <a:xfrm>
              <a:off x="1781321" y="496386"/>
              <a:ext cx="2941741" cy="1300521"/>
            </a:xfrm>
            <a:prstGeom prst="rect">
              <a:avLst/>
            </a:prstGeom>
          </p:spPr>
          <p:style>
            <a:lnRef idx="1">
              <a:schemeClr val="accent5"/>
            </a:lnRef>
            <a:fillRef idx="2">
              <a:schemeClr val="accent5"/>
            </a:fillRef>
            <a:effectRef idx="1">
              <a:schemeClr val="accent5"/>
            </a:effectRef>
            <a:fontRef idx="minor">
              <a:schemeClr val="dk1"/>
            </a:fontRef>
          </p:style>
          <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s-MX" sz="3200" kern="1200" dirty="0" smtClean="0"/>
                <a:t>Facultad para distribuir competencias entre los tres órdenes de gobierno.</a:t>
              </a:r>
              <a:endParaRPr lang="es-MX" sz="3200" kern="1200" dirty="0"/>
            </a:p>
          </p:txBody>
        </p:sp>
      </p:gr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79512" y="0"/>
            <a:ext cx="8507288" cy="6134100"/>
          </a:xfrm>
        </p:spPr>
        <p:txBody>
          <a:bodyPr>
            <a:normAutofit/>
          </a:bodyPr>
          <a:lstStyle/>
          <a:p>
            <a:pPr algn="ctr">
              <a:buNone/>
            </a:pPr>
            <a:endParaRPr lang="es-MX" sz="3600" dirty="0" smtClean="0">
              <a:solidFill>
                <a:srgbClr val="FF0000"/>
              </a:solidFill>
            </a:endParaRPr>
          </a:p>
          <a:p>
            <a:pPr algn="ctr">
              <a:buNone/>
            </a:pPr>
            <a:r>
              <a:rPr lang="es-MX" sz="3600" dirty="0" smtClean="0">
                <a:solidFill>
                  <a:srgbClr val="FF0000"/>
                </a:solidFill>
              </a:rPr>
              <a:t>LEYES GENERALES Y FEDERALES, SU DISTINCIÓN.</a:t>
            </a:r>
          </a:p>
          <a:p>
            <a:pPr algn="just">
              <a:buNone/>
            </a:pPr>
            <a:endParaRPr lang="es-MX" sz="2800" dirty="0">
              <a:solidFill>
                <a:srgbClr val="FFC000"/>
              </a:solidFill>
            </a:endParaRPr>
          </a:p>
          <a:p>
            <a:pPr algn="just">
              <a:buNone/>
            </a:pPr>
            <a:r>
              <a:rPr lang="es-MX" sz="2800" dirty="0" smtClean="0"/>
              <a:t>	Las </a:t>
            </a:r>
            <a:r>
              <a:rPr lang="es-MX" sz="2800" dirty="0"/>
              <a:t>leyes generales son aquellas que pueden incidir válidamente en todos los órdenes jurídicos que integran al Estado Mexicano, (Federación, </a:t>
            </a:r>
            <a:r>
              <a:rPr lang="es-MX" sz="2800" dirty="0" smtClean="0"/>
              <a:t>Estados, Distrito </a:t>
            </a:r>
            <a:r>
              <a:rPr lang="es-MX" sz="2800" dirty="0"/>
              <a:t>Federal y Municipios). </a:t>
            </a:r>
          </a:p>
          <a:p>
            <a:pPr algn="just">
              <a:buNone/>
            </a:pPr>
            <a:endParaRPr lang="es-MX" sz="2800" dirty="0" smtClean="0">
              <a:solidFill>
                <a:srgbClr val="FFC000"/>
              </a:solidFill>
            </a:endParaRPr>
          </a:p>
          <a:p>
            <a:pPr algn="just">
              <a:buNone/>
            </a:pPr>
            <a:r>
              <a:rPr lang="es-MX" dirty="0" smtClean="0"/>
              <a:t>	</a:t>
            </a:r>
            <a:endParaRPr lang="es-MX" sz="2400" dirty="0" smtClean="0"/>
          </a:p>
          <a:p>
            <a:pPr algn="just">
              <a:buNone/>
            </a:pPr>
            <a:endParaRPr lang="es-MX" sz="2400" dirty="0"/>
          </a:p>
        </p:txBody>
      </p:sp>
    </p:spTree>
    <p:extLst>
      <p:ext uri="{BB962C8B-B14F-4D97-AF65-F5344CB8AC3E}">
        <p14:creationId xmlns:p14="http://schemas.microsoft.com/office/powerpoint/2010/main" val="297190635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8229600" cy="5657428"/>
          </a:xfrm>
        </p:spPr>
        <p:style>
          <a:lnRef idx="2">
            <a:schemeClr val="accent2">
              <a:shade val="50000"/>
            </a:schemeClr>
          </a:lnRef>
          <a:fillRef idx="1">
            <a:schemeClr val="accent2"/>
          </a:fillRef>
          <a:effectRef idx="0">
            <a:schemeClr val="accent2"/>
          </a:effectRef>
          <a:fontRef idx="minor">
            <a:schemeClr val="lt1"/>
          </a:fontRef>
        </p:style>
        <p:txBody>
          <a:bodyPr/>
          <a:lstStyle/>
          <a:p>
            <a:pPr algn="ctr">
              <a:buNone/>
            </a:pPr>
            <a:r>
              <a:rPr lang="es-MX" dirty="0" smtClean="0"/>
              <a:t>	</a:t>
            </a:r>
          </a:p>
          <a:p>
            <a:pPr algn="ctr">
              <a:buNone/>
            </a:pPr>
            <a:r>
              <a:rPr lang="es-MX" dirty="0" smtClean="0">
                <a:solidFill>
                  <a:srgbClr val="FFC000"/>
                </a:solidFill>
              </a:rPr>
              <a:t>ARTÍCULO 115 CONSTITUCIONAL.</a:t>
            </a:r>
          </a:p>
          <a:p>
            <a:pPr algn="ctr">
              <a:buNone/>
            </a:pPr>
            <a:endParaRPr lang="es-MX" dirty="0" smtClean="0"/>
          </a:p>
          <a:p>
            <a:pPr algn="ctr">
              <a:buNone/>
            </a:pPr>
            <a:r>
              <a:rPr lang="es-MX" dirty="0" smtClean="0"/>
              <a:t>	Régimen municipal y su colaboración en materia de seguridad pública y justicia penal.</a:t>
            </a:r>
            <a:endParaRPr lang="es-MX" dirty="0"/>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jaliscomas">
  <a:themeElements>
    <a:clrScheme name="Personalizado 4">
      <a:dk1>
        <a:sysClr val="windowText" lastClr="000000"/>
      </a:dk1>
      <a:lt1>
        <a:sysClr val="window" lastClr="FFFFFF"/>
      </a:lt1>
      <a:dk2>
        <a:srgbClr val="1F497D"/>
      </a:dk2>
      <a:lt2>
        <a:srgbClr val="EEECE1"/>
      </a:lt2>
      <a:accent1>
        <a:srgbClr val="FFFFFF"/>
      </a:accent1>
      <a:accent2>
        <a:srgbClr val="C0504D"/>
      </a:accent2>
      <a:accent3>
        <a:srgbClr val="9BBB59"/>
      </a:accent3>
      <a:accent4>
        <a:srgbClr val="8064A2"/>
      </a:accent4>
      <a:accent5>
        <a:srgbClr val="FFFFFF"/>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632</TotalTime>
  <Words>6039</Words>
  <Application>Microsoft Office PowerPoint</Application>
  <PresentationFormat>Presentación en pantalla (4:3)</PresentationFormat>
  <Paragraphs>696</Paragraphs>
  <Slides>103</Slides>
  <Notes>2</Notes>
  <HiddenSlides>0</HiddenSlides>
  <MMClips>0</MMClips>
  <ScaleCrop>false</ScaleCrop>
  <HeadingPairs>
    <vt:vector size="4" baseType="variant">
      <vt:variant>
        <vt:lpstr>Tema</vt:lpstr>
      </vt:variant>
      <vt:variant>
        <vt:i4>4</vt:i4>
      </vt:variant>
      <vt:variant>
        <vt:lpstr>Títulos de diapositiva</vt:lpstr>
      </vt:variant>
      <vt:variant>
        <vt:i4>103</vt:i4>
      </vt:variant>
    </vt:vector>
  </HeadingPairs>
  <TitlesOfParts>
    <vt:vector size="107" baseType="lpstr">
      <vt:lpstr>Tema de Office</vt:lpstr>
      <vt:lpstr>Temajaliscomas</vt:lpstr>
      <vt:lpstr>2_Tema de Office</vt:lpstr>
      <vt:lpstr>1_Tema de Office</vt:lpstr>
      <vt:lpstr>   MÓDULO PRIMERO:  SISTEMA PROCESAL ACUSATORIO Y ORAL:  BASES Y PRINCIPIOS</vt:lpstr>
      <vt:lpstr>ANTECEDENTES</vt:lpstr>
      <vt:lpstr>ANTECEDENTES:</vt:lpstr>
      <vt:lpstr>Presentación de PowerPoint</vt:lpstr>
      <vt:lpstr>Presentación de PowerPoint</vt:lpstr>
      <vt:lpstr>APROBACIÓN DE DIPLOMADOS:</vt:lpstr>
      <vt:lpstr>VALIDACIÓN DE LOS DIPLOMADOS POR  LA SETEC: </vt:lpstr>
      <vt:lpstr>RESULTADOS DE LA LICITACIÓN:</vt:lpstr>
      <vt:lpstr>Presentación de PowerPoint</vt:lpstr>
      <vt:lpstr>Presentación de PowerPoint</vt:lpstr>
      <vt:lpstr>Presentación de PowerPoint</vt:lpstr>
      <vt:lpstr>Presentación de PowerPoint</vt:lpstr>
      <vt:lpstr>Presentación de PowerPoint</vt:lpstr>
      <vt:lpstr>   MÓDULO I. UNIDAD PRIMERA.  Antecedentes y fundamentos del Sistema Acusatorio.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OBJETIVOS DEL DIPLOMADO:</vt:lpstr>
      <vt:lpstr>Presentación de PowerPoint</vt:lpstr>
      <vt:lpstr>OBJETIVO DEL MÓDULO PRIMERO:</vt:lpstr>
      <vt:lpstr>Presentación de PowerPoint</vt:lpstr>
      <vt:lpstr>Reforma Constitucional de junio del 2008:  Comprendió los artículos 16, 17, 18, 19, 20, 21, 22, 73, 115 y 123 de la Constitución Política de los Estados Unidos Mexicanos.  </vt:lpstr>
      <vt:lpstr>CONTEXTO:</vt:lpstr>
      <vt:lpstr>CONTEXTO:</vt:lpstr>
      <vt:lpstr>CONTEXTO:</vt:lpstr>
      <vt:lpstr>CONTEXTO:</vt:lpstr>
      <vt:lpstr>¿QUÉ SE REFORMA? </vt:lpstr>
      <vt:lpstr>¿POR QUÉ SE REFORMA? </vt:lpstr>
      <vt:lpstr>¿POR QUÉ SE REFORMA? </vt:lpstr>
      <vt:lpstr>INICIO DE VIGENCIA.</vt:lpstr>
      <vt:lpstr>CARACTERÍSTICAS DEL SISTEMA   PENAL ACUSATORIO</vt:lpstr>
      <vt:lpstr>PRINCIPALES DISPOSICIONES DEL NUEVO PROCESO: </vt:lpstr>
      <vt:lpstr>PRINCIPALES DISPOSICIONES DEL NUEVO PROCESO: </vt:lpstr>
      <vt:lpstr> PRINCIPIOS DEL SISTEMA   PENAL ACUSATORIO</vt:lpstr>
      <vt:lpstr>ORALIDAD:</vt:lpstr>
      <vt:lpstr>PUBLICIDAD:</vt:lpstr>
      <vt:lpstr>PUBLICIDAD:</vt:lpstr>
      <vt:lpstr>EXCEPCIONES AL PRINCIPIO DE PUBLICIDAD: </vt:lpstr>
      <vt:lpstr>DEFENSA E IGUALDAD ENTRE LAS PARTES:</vt:lpstr>
      <vt:lpstr>CONCENTRACIÓN Y CONTINUIDAD:</vt:lpstr>
      <vt:lpstr>INMEDIACIÓN:</vt:lpstr>
      <vt:lpstr>INMEDIACIÓN:</vt:lpstr>
      <vt:lpstr>CONTRADICCIÓN:</vt:lpstr>
      <vt:lpstr>ETAPAS DEL PROCESO PENAL ACUSATORIO:</vt:lpstr>
      <vt:lpstr>MÓDULO I. UNIDAD SEGUNDA. DISPOSICIONES CONSTITUCIONALES QUE REGULAN EL NUEVO SISTEMA DE JUSTICIA PENAL ACUSATORIO ADVERSARIAL.</vt:lpstr>
      <vt:lpstr>Marco general.</vt:lpstr>
      <vt:lpstr>Marco general.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EL CNPP DEFINE AL PRINCIPIO DE PRESUNCIÓN DE INOCENCIA  EN LOS TÉRMIO SIGUIENTES: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EL CNPP REGULA LA PROPORCIONALIDAD EN LOS SIGUIENTES TÉRMINOS: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MÓDULO I.  SISTEMA PROCESAL ACUSATORIO Y ORAL:  BASES Y PRINCIPIOS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Constitucional III</dc:title>
  <dc:creator>Shelin Josué Rodríguez Ramírez</dc:creator>
  <cp:lastModifiedBy>Rosana</cp:lastModifiedBy>
  <cp:revision>80</cp:revision>
  <dcterms:created xsi:type="dcterms:W3CDTF">2007-01-13T15:13:54Z</dcterms:created>
  <dcterms:modified xsi:type="dcterms:W3CDTF">2014-09-19T03:50:51Z</dcterms:modified>
</cp:coreProperties>
</file>