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674" y="2666999"/>
            <a:ext cx="6867525" cy="885826"/>
          </a:xfrm>
        </p:spPr>
        <p:txBody>
          <a:bodyPr anchor="b">
            <a:normAutofit/>
          </a:bodyPr>
          <a:lstStyle>
            <a:lvl1pPr algn="l">
              <a:defRPr sz="3000">
                <a:latin typeface="Franklin Gothic Demi" panose="020B07030201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235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0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36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60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702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47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981325"/>
            <a:ext cx="7886700" cy="552450"/>
          </a:xfrm>
          <a:ln>
            <a:noFill/>
          </a:ln>
        </p:spPr>
        <p:txBody>
          <a:bodyPr anchor="b">
            <a:normAutofit/>
          </a:bodyPr>
          <a:lstStyle>
            <a:lvl1pPr algn="ctr">
              <a:defRPr sz="3000">
                <a:solidFill>
                  <a:srgbClr val="00206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54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7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9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89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65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0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42925"/>
            <a:ext cx="7886700" cy="71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2E49-FA38-46EB-BF24-D5811B6E776B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08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0674" y="2276474"/>
            <a:ext cx="6867525" cy="1304925"/>
          </a:xfrm>
        </p:spPr>
        <p:txBody>
          <a:bodyPr>
            <a:noAutofit/>
          </a:bodyPr>
          <a:lstStyle/>
          <a:p>
            <a:pPr algn="ctr"/>
            <a:r>
              <a:rPr lang="es-MX" b="1" cap="all" dirty="0"/>
              <a:t>Titulo del proyecto</a:t>
            </a:r>
            <a:endParaRPr lang="es-MX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955147" y="3721127"/>
            <a:ext cx="4546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i="1" dirty="0"/>
              <a:t>Nombre de la Organización y Coach del Proyecto</a:t>
            </a:r>
          </a:p>
        </p:txBody>
      </p:sp>
    </p:spTree>
    <p:extLst>
      <p:ext uri="{BB962C8B-B14F-4D97-AF65-F5344CB8AC3E}">
        <p14:creationId xmlns:p14="http://schemas.microsoft.com/office/powerpoint/2010/main" val="71454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73152"/>
            <a:ext cx="7886700" cy="1257301"/>
          </a:xfrm>
        </p:spPr>
        <p:txBody>
          <a:bodyPr>
            <a:noAutofit/>
          </a:bodyPr>
          <a:lstStyle/>
          <a:p>
            <a:pPr algn="ctr"/>
            <a:r>
              <a:rPr lang="es-MX" sz="3200" dirty="0"/>
              <a:t>Breve contexto del problema a resolver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000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455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Producto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987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2835020"/>
            <a:ext cx="7886700" cy="1060323"/>
          </a:xfrm>
        </p:spPr>
        <p:txBody>
          <a:bodyPr>
            <a:normAutofit/>
          </a:bodyPr>
          <a:lstStyle/>
          <a:p>
            <a:r>
              <a:rPr lang="es-MX" dirty="0"/>
              <a:t>Metodología (Método, técnica e instrumentos, proceso de desarrollo)</a:t>
            </a:r>
          </a:p>
        </p:txBody>
      </p:sp>
    </p:spTree>
    <p:extLst>
      <p:ext uri="{BB962C8B-B14F-4D97-AF65-F5344CB8AC3E}">
        <p14:creationId xmlns:p14="http://schemas.microsoft.com/office/powerpoint/2010/main" val="21631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Agradecimientos</a:t>
            </a:r>
          </a:p>
        </p:txBody>
      </p:sp>
    </p:spTree>
    <p:extLst>
      <p:ext uri="{BB962C8B-B14F-4D97-AF65-F5344CB8AC3E}">
        <p14:creationId xmlns:p14="http://schemas.microsoft.com/office/powerpoint/2010/main" val="297842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Participantes del Proyecto</a:t>
            </a:r>
          </a:p>
        </p:txBody>
      </p:sp>
    </p:spTree>
    <p:extLst>
      <p:ext uri="{BB962C8B-B14F-4D97-AF65-F5344CB8AC3E}">
        <p14:creationId xmlns:p14="http://schemas.microsoft.com/office/powerpoint/2010/main" val="455307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ranklin-institucional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35</Words>
  <Application>Microsoft Office PowerPoint</Application>
  <PresentationFormat>Presentación en pantalla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Franklin Gothic Demi</vt:lpstr>
      <vt:lpstr>Franklin Gothic Demi Cond</vt:lpstr>
      <vt:lpstr>Franklin Gothic Medium</vt:lpstr>
      <vt:lpstr>Tema de Office</vt:lpstr>
      <vt:lpstr>Titulo del proyecto</vt:lpstr>
      <vt:lpstr>Breve contexto del problema a resolver</vt:lpstr>
      <vt:lpstr>Objetivos</vt:lpstr>
      <vt:lpstr>Producto</vt:lpstr>
      <vt:lpstr>Metodología (Método, técnica e instrumentos, proceso de desarrollo)</vt:lpstr>
      <vt:lpstr>Agradecimientos</vt:lpstr>
      <vt:lpstr>Participantes del Proyecto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Franklin Gothic Demi de 30 pts.  a dos líneas</dc:title>
  <dc:creator>Paulina -</dc:creator>
  <cp:lastModifiedBy>isabel cueva</cp:lastModifiedBy>
  <cp:revision>17</cp:revision>
  <dcterms:created xsi:type="dcterms:W3CDTF">2016-09-27T20:00:10Z</dcterms:created>
  <dcterms:modified xsi:type="dcterms:W3CDTF">2018-11-28T20:24:04Z</dcterms:modified>
</cp:coreProperties>
</file>